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Roboto"/>
      <p:regular r:id="rId25"/>
      <p:bold r:id="rId26"/>
      <p:italic r:id="rId27"/>
      <p:boldItalic r:id="rId28"/>
    </p:embeddedFont>
    <p:embeddedFont>
      <p:font typeface="Roboto Medium"/>
      <p:regular r:id="rId29"/>
      <p:bold r:id="rId30"/>
      <p:italic r:id="rId31"/>
      <p:boldItalic r:id="rId32"/>
    </p:embeddedFont>
    <p:embeddedFont>
      <p:font typeface="Libre Baskerville"/>
      <p:regular r:id="rId33"/>
      <p:bold r:id="rId34"/>
      <p: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Medium-italic.fntdata"/><Relationship Id="rId30" Type="http://schemas.openxmlformats.org/officeDocument/2006/relationships/font" Target="fonts/RobotoMedium-bold.fntdata"/><Relationship Id="rId33" Type="http://schemas.openxmlformats.org/officeDocument/2006/relationships/font" Target="fonts/LibreBaskerville-regular.fntdata"/><Relationship Id="rId32" Type="http://schemas.openxmlformats.org/officeDocument/2006/relationships/font" Target="fonts/RobotoMedium-boldItalic.fntdata"/><Relationship Id="rId35" Type="http://schemas.openxmlformats.org/officeDocument/2006/relationships/font" Target="fonts/LibreBaskerville-italic.fntdata"/><Relationship Id="rId34" Type="http://schemas.openxmlformats.org/officeDocument/2006/relationships/font" Target="fonts/LibreBaskerville-bold.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29" Type="http://schemas.openxmlformats.org/officeDocument/2006/relationships/font" Target="fonts/RobotoMedium-regular.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5_GF5-ZEkb9uQSSMVbUL2ucfQyoZcpPe?usp=sharing" TargetMode="External"/><Relationship Id="rId3" Type="http://schemas.openxmlformats.org/officeDocument/2006/relationships/hyperlink" Target="https://electroniclibrarian.org/official-logo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7iCjO0rH1V4FAUDiF0qc-Oh_huRUBb2TFLVIsIppUh0/edit?usp=sharing" TargetMode="External"/><Relationship Id="rId3" Type="http://schemas.openxmlformats.org/officeDocument/2006/relationships/hyperlink" Target="https://drive.google.com/file/d/1K8IFmULAkA31Gb0HZLrurIMP-FYiFeIQ/view?usp=sharing"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9Ox77neeYONRnS0rMOK6_MRrwwwCO9m7U3EhkVvMxlA/edit?usp=sharing"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PYFwiDD36bKflJDuNPfQnVdHs4ZYgjfFXKG0GhFDCbs/edit?usp=sharing"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hdl.handle.net/1805/18524" TargetMode="External"/><Relationship Id="rId3" Type="http://schemas.openxmlformats.org/officeDocument/2006/relationships/hyperlink" Target="https://docs.google.com/document/d/1vbpEoe1MD8UfKg3jE0uTTa7zxaY6JMACXis7Hssb0sQ/edit?usp=sharing"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imgur.com/gallery/JJHTt/comment/164110380"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google.com/url?sa=i&amp;url=https%3A%2F%2Fwww.forher.org.uk%2Fapps%2Fheadspace-app&amp;psig=AOvVaw1xqICtzeTymaXQmiNxN5yI&amp;ust=1742486705732000&amp;source=images&amp;cd=vfe&amp;opi=89978449&amp;ved=0CBMQjRxqFwoTCOiu5fzClowDFQAAAAAdAAAAABAm"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minesnewsroom.com/sites/default/files/2022-12/sunrisedrone_nov2021_dji_0060_resize.jpg"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forms/d/e/1FAIpQLSfVCx_jqaCnMeEmwv2UvdnMmIWj4FGGq7hHCnBGAu0tU_tw5w/viewform?usp=dialog"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drive/folders/15_GF5-ZEkb9uQSSMVbUL2ucfQyoZcpPe?usp=sharing"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mericanlibrariesmagazine.org/2021/11/01/succession-planning-building-a-better-tomorrow/" TargetMode="External"/><Relationship Id="rId3" Type="http://schemas.openxmlformats.org/officeDocument/2006/relationships/hyperlink" Target="https://www.britannica.com/list/5-fascinating-british-coronation-objects"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vistatrailbikes.com/employment/"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vistatrailbikes.com/employment/"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communityjusticeexchange.org/en/nbfn-directory" TargetMode="External"/><Relationship Id="rId3" Type="http://schemas.openxmlformats.org/officeDocument/2006/relationships/hyperlink" Target="https://littlebeebooks.com/" TargetMode="External"/><Relationship Id="rId4" Type="http://schemas.openxmlformats.org/officeDocument/2006/relationships/hyperlink" Target="https://umpr.d.umn.edu/brand/about-our-brand" TargetMode="External"/><Relationship Id="rId5" Type="http://schemas.openxmlformats.org/officeDocument/2006/relationships/hyperlink" Target="https://www.cuanschutz.edu/offices/communications/brand/logos-and-marks" TargetMode="External"/><Relationship Id="rId6" Type="http://schemas.openxmlformats.org/officeDocument/2006/relationships/hyperlink" Target="https://brand.mines.edu/logos/"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ixelsmerch.com/featured/leave-it-better-than-you-found-it-earth-day-eco-mister-tee.html?product=sticker"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J6nn6TXxpM3VQ3g2O6FuwA8Qn0OJSb_3QyZDorWfI0A/edit?usp=sharing" TargetMode="External"/><Relationship Id="rId3" Type="http://schemas.openxmlformats.org/officeDocument/2006/relationships/hyperlink" Target="https://docs.google.com/document/d/1LgxhaI2vSZmpK6pbn73VVAgKJOSGZ_Mt/edit?usp=sharing&amp;ouid=102733751152090710060&amp;rtpof=true&amp;sd=true" TargetMode="External"/><Relationship Id="rId4" Type="http://schemas.openxmlformats.org/officeDocument/2006/relationships/hyperlink" Target="https://drive.google.com/file/d/12ok2sI-bAMF2P428ZJZFfgeBKBzD17ZV/view?usp=sharing" TargetMode="External"/><Relationship Id="rId5" Type="http://schemas.openxmlformats.org/officeDocument/2006/relationships/hyperlink" Target="https://itoldya420.getarchive.net/amp/media/wild-brown-bear-animals-bb7c2f"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g3304163e371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2" name="Google Shape;532;g3304163e371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All docs and slides are saved in Danielle’s Google Drive.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Presentation Type: In-Person Session (30 min + 20 min Q&amp;A)</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Conference Track: 3. Organizational Strategies &amp; Promotion</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Audience Level: Intermediate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Keywords: succession, documentation</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Learning Objectives; Following this session, participants will be able to:</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Identify Key Strategies: Attendees will be able to identify and articulate essential strategies for effective succession planning specific to electronic resource librarians, including knowledge-sharing practices.</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Develop A Plan: Attendees will be given templates to create actionable plans to implement succession planning initiatives within their own libraries. They can be used as is or tailor them to their organizational needs and resources.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Abstract</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This presentation explores one e-resource librarian’s efforts to reorganize years of documents and create a succession plan. Succession planning is important to transfer knowledge and ensure seamless transitions in library leadership. Attendees will gain insights into best practices for fostering resilience and continuity within library services, ultimately enhancing organizational effectiveness.</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Statement of Originality and Diversity</a:t>
            </a:r>
            <a:endParaRPr>
              <a:solidFill>
                <a:schemeClr val="dk1"/>
              </a:solidFill>
            </a:endParaRPr>
          </a:p>
          <a:p>
            <a:pPr indent="-298450" lvl="1" marL="914400" rtl="0" algn="l">
              <a:spcBef>
                <a:spcPts val="0"/>
              </a:spcBef>
              <a:spcAft>
                <a:spcPts val="0"/>
              </a:spcAft>
              <a:buClr>
                <a:schemeClr val="dk1"/>
              </a:buClr>
              <a:buSzPts val="1100"/>
              <a:buChar char="○"/>
            </a:pPr>
            <a:r>
              <a:rPr lang="en">
                <a:solidFill>
                  <a:schemeClr val="dk1"/>
                </a:solidFill>
              </a:rPr>
              <a:t>This presentation offers an original individual perspective on succession planning for electronic resource librarians by addressing unique challenges within library settings. By emphasizing inclusive mentorship and collaboration, it fosters an environment with richer, more innovative approach to leadership development in the library community. Additionally, not much has been published or presented on this topic.</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ER&amp;L image credit: </a:t>
            </a:r>
            <a:r>
              <a:rPr lang="en" u="sng">
                <a:solidFill>
                  <a:schemeClr val="hlink"/>
                </a:solidFill>
                <a:hlinkClick r:id="rId3"/>
              </a:rPr>
              <a:t>https://electroniclibrarian.org/official-logos/</a:t>
            </a:r>
            <a:r>
              <a:rPr lang="en">
                <a:solidFill>
                  <a:schemeClr val="dk1"/>
                </a:solidFill>
              </a:rPr>
              <a:t> </a:t>
            </a:r>
            <a:endParaRPr>
              <a:solidFill>
                <a:schemeClr val="dk1"/>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g34123c5a131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4" name="Google Shape;634;g34123c5a131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Danielle’s Example Links:</a:t>
            </a:r>
            <a:endParaRPr>
              <a:solidFill>
                <a:schemeClr val="dk1"/>
              </a:solidFill>
            </a:endParaRPr>
          </a:p>
          <a:p>
            <a:pPr indent="0" lvl="0" marL="0" rtl="0" algn="l">
              <a:spcBef>
                <a:spcPts val="0"/>
              </a:spcBef>
              <a:spcAft>
                <a:spcPts val="0"/>
              </a:spcAft>
              <a:buNone/>
            </a:pPr>
            <a:r>
              <a:rPr lang="en">
                <a:solidFill>
                  <a:schemeClr val="dk1"/>
                </a:solidFill>
              </a:rPr>
              <a:t>Word &gt; Google Doc Version: </a:t>
            </a:r>
            <a:r>
              <a:rPr lang="en" u="sng">
                <a:solidFill>
                  <a:schemeClr val="hlink"/>
                </a:solidFill>
                <a:hlinkClick r:id="rId2"/>
              </a:rPr>
              <a:t>https://docs.google.com/document/d/17iCjO0rH1V4FAUDiF0qc-Oh_huRUBb2TFLVIsIppUh0/edit?usp=sharing</a:t>
            </a:r>
            <a:r>
              <a:rPr lang="en">
                <a:solidFill>
                  <a:schemeClr val="dk1"/>
                </a:solidFill>
              </a:rPr>
              <a:t> </a:t>
            </a:r>
            <a:endParaRPr>
              <a:solidFill>
                <a:schemeClr val="dk1"/>
              </a:solidFill>
            </a:endParaRPr>
          </a:p>
          <a:p>
            <a:pPr indent="0" lvl="0" marL="0" rtl="0" algn="l">
              <a:spcBef>
                <a:spcPts val="0"/>
              </a:spcBef>
              <a:spcAft>
                <a:spcPts val="0"/>
              </a:spcAft>
              <a:buNone/>
            </a:pPr>
            <a:r>
              <a:rPr lang="en">
                <a:solidFill>
                  <a:schemeClr val="dk1"/>
                </a:solidFill>
              </a:rPr>
              <a:t>PDF Version: </a:t>
            </a:r>
            <a:r>
              <a:rPr lang="en" u="sng">
                <a:solidFill>
                  <a:schemeClr val="hlink"/>
                </a:solidFill>
                <a:hlinkClick r:id="rId3"/>
              </a:rPr>
              <a:t>https://drive.google.com/file/d/1K8IFmULAkA31Gb0HZLrurIMP-FYiFeIQ/view?usp=sharing</a:t>
            </a:r>
            <a:r>
              <a:rPr lang="en">
                <a:solidFill>
                  <a:schemeClr val="dk1"/>
                </a:solidFill>
              </a:rPr>
              <a:t> </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8" name="Shape 648"/>
        <p:cNvGrpSpPr/>
        <p:nvPr/>
      </p:nvGrpSpPr>
      <p:grpSpPr>
        <a:xfrm>
          <a:off x="0" y="0"/>
          <a:ext cx="0" cy="0"/>
          <a:chOff x="0" y="0"/>
          <a:chExt cx="0" cy="0"/>
        </a:xfrm>
      </p:grpSpPr>
      <p:sp>
        <p:nvSpPr>
          <p:cNvPr id="649" name="Google Shape;649;g338a751013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0" name="Google Shape;650;g338a751013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Template Link: </a:t>
            </a:r>
            <a:r>
              <a:rPr lang="en" u="sng">
                <a:solidFill>
                  <a:schemeClr val="hlink"/>
                </a:solidFill>
                <a:hlinkClick r:id="rId2"/>
              </a:rPr>
              <a:t>https://docs.google.com/document/d/19Ox77neeYONRnS0rMOK6_MRrwwwCO9m7U3EhkVvMxlA/edit?usp=sharing</a:t>
            </a:r>
            <a:r>
              <a:rPr lang="en">
                <a:solidFill>
                  <a:schemeClr val="dk1"/>
                </a:solidFill>
              </a:rPr>
              <a:t> </a:t>
            </a:r>
            <a:endParaRPr>
              <a:solidFill>
                <a:schemeClr val="dk1"/>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g34123c5a131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5" name="Google Shape;675;g34123c5a13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Danielle’s ASTM Example Link: </a:t>
            </a:r>
            <a:r>
              <a:rPr lang="en" u="sng">
                <a:solidFill>
                  <a:schemeClr val="hlink"/>
                </a:solidFill>
                <a:hlinkClick r:id="rId2"/>
              </a:rPr>
              <a:t>https://docs.google.com/document/d/1PYFwiDD36bKflJDuNPfQnVdHs4ZYgjfFXKG0GhFDCbs/edit?usp=sharing</a:t>
            </a:r>
            <a:r>
              <a:rPr lang="en"/>
              <a:t>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g338a7510137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0" name="Google Shape;690;g338a751013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Shout out to Katharine Macy &amp; Tina Baich, (Indiana University–Purdue University Indianapolis) IUPUI University Library that shared a Collection Scorecard at ER&amp;L 2019: </a:t>
            </a:r>
            <a:r>
              <a:rPr lang="en" u="sng">
                <a:solidFill>
                  <a:schemeClr val="hlink"/>
                </a:solidFill>
                <a:hlinkClick r:id="rId2"/>
              </a:rPr>
              <a:t>https://hdl.handle.net/1805/18524</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Template Link: </a:t>
            </a:r>
            <a:r>
              <a:rPr lang="en" u="sng">
                <a:solidFill>
                  <a:schemeClr val="hlink"/>
                </a:solidFill>
                <a:hlinkClick r:id="rId3"/>
              </a:rPr>
              <a:t>https://docs.google.com/document/d/1vbpEoe1MD8UfKg3jE0uTTa7zxaY6JMACXis7Hssb0sQ/edit?usp=sharing</a:t>
            </a:r>
            <a:r>
              <a:rPr lang="en"/>
              <a: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g33a476fa849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4" name="Google Shape;704;g33a476fa84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Learning objective #2 from proposal:</a:t>
            </a:r>
            <a:endParaRPr/>
          </a:p>
          <a:p>
            <a:pPr indent="0" lvl="0" marL="0" rtl="0" algn="l">
              <a:spcBef>
                <a:spcPts val="0"/>
              </a:spcBef>
              <a:spcAft>
                <a:spcPts val="0"/>
              </a:spcAft>
              <a:buNone/>
            </a:pPr>
            <a:r>
              <a:rPr lang="en"/>
              <a:t>Develop A Plan: Attendees will be given templates to create actionable plans to implement succession planning initiatives within their own libraries. They can be used as is or tailor them to their organizational needs and resources.</a:t>
            </a:r>
            <a:endParaRPr/>
          </a:p>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9" name="Shape 729"/>
        <p:cNvGrpSpPr/>
        <p:nvPr/>
      </p:nvGrpSpPr>
      <p:grpSpPr>
        <a:xfrm>
          <a:off x="0" y="0"/>
          <a:ext cx="0" cy="0"/>
          <a:chOff x="0" y="0"/>
          <a:chExt cx="0" cy="0"/>
        </a:xfrm>
      </p:grpSpPr>
      <p:sp>
        <p:nvSpPr>
          <p:cNvPr id="730" name="Google Shape;730;g3325819f6d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1" name="Google Shape;731;g3325819f6d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Gif Credit: The Mummy (1999); gif from </a:t>
            </a:r>
            <a:r>
              <a:rPr lang="en" u="sng">
                <a:solidFill>
                  <a:schemeClr val="hlink"/>
                </a:solidFill>
                <a:hlinkClick r:id="rId2"/>
              </a:rPr>
              <a:t>https://imgur.com/gallery/JJHTt/comment/164110380</a:t>
            </a:r>
            <a:r>
              <a:rPr lang="en"/>
              <a: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g341d1338d8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4" name="Google Shape;744;g341d1338d8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Gif Credit: </a:t>
            </a:r>
            <a:r>
              <a:rPr lang="en" u="sng">
                <a:solidFill>
                  <a:schemeClr val="hlink"/>
                </a:solidFill>
                <a:hlinkClick r:id="rId2"/>
              </a:rPr>
              <a:t>https://www.google.com/url?sa=i&amp;url=https%3A%2F%2Fwww.forher.org.uk%2Fapps%2Fheadspace-app&amp;psig=AOvVaw1xqICtzeTymaXQmiNxN5yI&amp;ust=1742486705732000&amp;source=images&amp;cd=vfe&amp;opi=89978449&amp;ved=0CBMQjRxqFwoTCOiu5fzClowDFQAAAAAdAAAAABAm</a:t>
            </a:r>
            <a:r>
              <a:rPr lang="en"/>
              <a:t>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1" name="Shape 751"/>
        <p:cNvGrpSpPr/>
        <p:nvPr/>
      </p:nvGrpSpPr>
      <p:grpSpPr>
        <a:xfrm>
          <a:off x="0" y="0"/>
          <a:ext cx="0" cy="0"/>
          <a:chOff x="0" y="0"/>
          <a:chExt cx="0" cy="0"/>
        </a:xfrm>
      </p:grpSpPr>
      <p:sp>
        <p:nvSpPr>
          <p:cNvPr id="752" name="Google Shape;752;g3325819f6de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3" name="Google Shape;753;g3325819f6de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credit: </a:t>
            </a:r>
            <a:r>
              <a:rPr lang="en" u="sng">
                <a:solidFill>
                  <a:schemeClr val="hlink"/>
                </a:solidFill>
                <a:hlinkClick r:id="rId2"/>
              </a:rPr>
              <a:t>https://www.minesnewsroom.com/sites/default/files/2022-12/sunrisedrone_nov2021_dji_0060_resize.jpg</a:t>
            </a:r>
            <a:r>
              <a:rPr lang="en"/>
              <a:t>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3" name="Shape 763"/>
        <p:cNvGrpSpPr/>
        <p:nvPr/>
      </p:nvGrpSpPr>
      <p:grpSpPr>
        <a:xfrm>
          <a:off x="0" y="0"/>
          <a:ext cx="0" cy="0"/>
          <a:chOff x="0" y="0"/>
          <a:chExt cx="0" cy="0"/>
        </a:xfrm>
      </p:grpSpPr>
      <p:sp>
        <p:nvSpPr>
          <p:cNvPr id="764" name="Google Shape;764;g3328e90940f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5" name="Google Shape;765;g3328e90940f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Link to Survey: </a:t>
            </a:r>
            <a:r>
              <a:rPr lang="en" u="sng">
                <a:solidFill>
                  <a:schemeClr val="hlink"/>
                </a:solidFill>
                <a:hlinkClick r:id="rId2"/>
              </a:rPr>
              <a:t>https://docs.google.com/forms/d/e/1FAIpQLSfVCx_jqaCnMeEmwv2UvdnMmIWj4FGGq7hHCnBGAu0tU_tw5w/viewform?usp=dialog</a:t>
            </a:r>
            <a:r>
              <a:rPr lang="en"/>
              <a:t>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3304163e371_0_4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3304163e371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All docs and slides are saved in Danielle’s Google Drive. </a:t>
            </a:r>
            <a:endParaRPr/>
          </a:p>
          <a:p>
            <a:pPr indent="0" lvl="0" marL="0" rtl="0" algn="l">
              <a:spcBef>
                <a:spcPts val="0"/>
              </a:spcBef>
              <a:spcAft>
                <a:spcPts val="0"/>
              </a:spcAft>
              <a:buNone/>
            </a:pPr>
            <a:r>
              <a:rPr lang="en"/>
              <a:t>Google Slides Templates: Project Retrospective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8" name="Shape 538"/>
        <p:cNvGrpSpPr/>
        <p:nvPr/>
      </p:nvGrpSpPr>
      <p:grpSpPr>
        <a:xfrm>
          <a:off x="0" y="0"/>
          <a:ext cx="0" cy="0"/>
          <a:chOff x="0" y="0"/>
          <a:chExt cx="0" cy="0"/>
        </a:xfrm>
      </p:grpSpPr>
      <p:sp>
        <p:nvSpPr>
          <p:cNvPr id="539" name="Google Shape;539;g33ec9a140f4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0" name="Google Shape;540;g33ec9a140f4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In this presentation, “succession planning” is not referred to as replacing a CEO from existing board members while fitting in company goals or the succession of the monarchy. Instead, it focuses on the succession of a position for an interim to cover the duties or a new hire to succeed in the new position due to the availability of information and data upon arrival.</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Schubert, C. (2021). </a:t>
            </a:r>
            <a:r>
              <a:rPr i="1" lang="en">
                <a:solidFill>
                  <a:schemeClr val="dk1"/>
                </a:solidFill>
              </a:rPr>
              <a:t>Building a Better Tomorrow: Intentionally rethinking work through succession planning</a:t>
            </a:r>
            <a:r>
              <a:rPr lang="en">
                <a:solidFill>
                  <a:schemeClr val="dk1"/>
                </a:solidFill>
              </a:rPr>
              <a:t>. American Libraries Magazine. </a:t>
            </a:r>
            <a:r>
              <a:rPr lang="en" u="sng">
                <a:solidFill>
                  <a:schemeClr val="hlink"/>
                </a:solidFill>
                <a:hlinkClick r:id="rId2"/>
              </a:rPr>
              <a:t>https://americanlibrariesmagazine.org/2021/11/01/succession-planning-building-a-better-tomorrow/</a:t>
            </a:r>
            <a:r>
              <a:rPr lang="en">
                <a:solidFill>
                  <a:schemeClr val="dk1"/>
                </a:solidFill>
              </a:rPr>
              <a: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Image credit: </a:t>
            </a:r>
            <a:r>
              <a:rPr lang="en" u="sng">
                <a:solidFill>
                  <a:schemeClr val="hlink"/>
                </a:solidFill>
                <a:hlinkClick r:id="rId3"/>
              </a:rPr>
              <a:t>https://www.britannica.com/list/5-fascinating-british-coronation-objects</a:t>
            </a:r>
            <a:r>
              <a:rPr lang="en">
                <a:solidFill>
                  <a:schemeClr val="dk1"/>
                </a:solidFill>
              </a:rPr>
              <a: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g33c7000db3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0" name="Google Shape;550;g33c7000db3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Singer, P. M., &amp; Griffith, G. (2010). </a:t>
            </a:r>
            <a:r>
              <a:rPr i="1" lang="en"/>
              <a:t>Succession planning in the library: Developing leaders, managing change</a:t>
            </a:r>
            <a:r>
              <a:rPr lang="en"/>
              <a:t>. American Library Association.</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Underline image credit: </a:t>
            </a:r>
            <a:r>
              <a:rPr lang="en" u="sng">
                <a:solidFill>
                  <a:schemeClr val="hlink"/>
                </a:solidFill>
                <a:hlinkClick r:id="rId2"/>
              </a:rPr>
              <a:t>https://vistatrailbikes.com/employment/</a:t>
            </a:r>
            <a:r>
              <a:rPr lang="en">
                <a:solidFill>
                  <a:schemeClr val="dk1"/>
                </a:solidFill>
              </a:rPr>
              <a: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3304163e371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3304163e371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Learning objective #1 from proposal:</a:t>
            </a:r>
            <a:endParaRPr/>
          </a:p>
          <a:p>
            <a:pPr indent="0" lvl="0" marL="0" rtl="0" algn="l">
              <a:spcBef>
                <a:spcPts val="0"/>
              </a:spcBef>
              <a:spcAft>
                <a:spcPts val="0"/>
              </a:spcAft>
              <a:buNone/>
            </a:pPr>
            <a:r>
              <a:rPr lang="en"/>
              <a:t>Identify Key Strategies: Attendees will be able to identify and articulate essential strategies for effective succession planning specific to electronic resource librarians, including knowledge-sharing practices.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Underline image credit: </a:t>
            </a:r>
            <a:r>
              <a:rPr lang="en" u="sng">
                <a:solidFill>
                  <a:schemeClr val="hlink"/>
                </a:solidFill>
                <a:hlinkClick r:id="rId2"/>
              </a:rPr>
              <a:t>https://vistatrailbikes.com/employment/</a:t>
            </a:r>
            <a:r>
              <a:rPr lang="en"/>
              <a:t> </a:t>
            </a:r>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9" name="Shape 569"/>
        <p:cNvGrpSpPr/>
        <p:nvPr/>
      </p:nvGrpSpPr>
      <p:grpSpPr>
        <a:xfrm>
          <a:off x="0" y="0"/>
          <a:ext cx="0" cy="0"/>
          <a:chOff x="0" y="0"/>
          <a:chExt cx="0" cy="0"/>
        </a:xfrm>
      </p:grpSpPr>
      <p:sp>
        <p:nvSpPr>
          <p:cNvPr id="570" name="Google Shape;570;g3304163e371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1" name="Google Shape;571;g3304163e371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 three institutions I have worked for had drastically different succession plans upon my arrival. When I started at the University of Minnesota Duluth, I was lucky enough to work with my predecessor, who worked at the University of Minnesota Twin Cities. This resulted in constant collaboration between the campuses. At Anschutz, I didn’t have a connection to my predecessor, but of the three institutions, they were the most organized, and we worked to continue that organization. Lastly, at the Colorado School of Mines, it was apparent upon my arrival that little to no documentation existed, organization was lacking, and the entire process of this presentation needed to be created from scratch.</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Image sources:</a:t>
            </a:r>
            <a:endParaRPr>
              <a:solidFill>
                <a:schemeClr val="dk1"/>
              </a:solidFill>
            </a:endParaRPr>
          </a:p>
          <a:p>
            <a:pPr indent="0" lvl="0" marL="0" rtl="0" algn="l">
              <a:spcBef>
                <a:spcPts val="0"/>
              </a:spcBef>
              <a:spcAft>
                <a:spcPts val="0"/>
              </a:spcAft>
              <a:buNone/>
            </a:pPr>
            <a:r>
              <a:rPr lang="en">
                <a:solidFill>
                  <a:schemeClr val="dk1"/>
                </a:solidFill>
              </a:rPr>
              <a:t>State images: </a:t>
            </a:r>
            <a:r>
              <a:rPr lang="en" u="sng">
                <a:solidFill>
                  <a:schemeClr val="hlink"/>
                </a:solidFill>
                <a:hlinkClick r:id="rId2"/>
              </a:rPr>
              <a:t>https://www.communityjusticeexchange.org/en/nbfn-directory</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Dotted line: </a:t>
            </a:r>
            <a:r>
              <a:rPr lang="en" u="sng">
                <a:solidFill>
                  <a:schemeClr val="hlink"/>
                </a:solidFill>
                <a:hlinkClick r:id="rId3"/>
              </a:rPr>
              <a:t>https://littlebeebooks.com/</a:t>
            </a:r>
            <a:r>
              <a:rPr lang="en">
                <a:solidFill>
                  <a:schemeClr val="dk1"/>
                </a:solidFill>
              </a:rPr>
              <a:t> </a:t>
            </a:r>
            <a:endParaRPr>
              <a:solidFill>
                <a:schemeClr val="dk1"/>
              </a:solidFill>
            </a:endParaRPr>
          </a:p>
          <a:p>
            <a:pPr indent="0" lvl="0" marL="0" rtl="0" algn="l">
              <a:spcBef>
                <a:spcPts val="0"/>
              </a:spcBef>
              <a:spcAft>
                <a:spcPts val="0"/>
              </a:spcAft>
              <a:buNone/>
            </a:pPr>
            <a:r>
              <a:rPr lang="en"/>
              <a:t>UMD: </a:t>
            </a:r>
            <a:r>
              <a:rPr lang="en" u="sng">
                <a:solidFill>
                  <a:schemeClr val="hlink"/>
                </a:solidFill>
                <a:hlinkClick r:id="rId4"/>
              </a:rPr>
              <a:t>https://umpr.d.umn.edu/brand/about-our-brand</a:t>
            </a:r>
            <a:r>
              <a:rPr lang="en"/>
              <a:t> </a:t>
            </a:r>
            <a:endParaRPr/>
          </a:p>
          <a:p>
            <a:pPr indent="0" lvl="0" marL="0" rtl="0" algn="l">
              <a:spcBef>
                <a:spcPts val="0"/>
              </a:spcBef>
              <a:spcAft>
                <a:spcPts val="0"/>
              </a:spcAft>
              <a:buNone/>
            </a:pPr>
            <a:r>
              <a:rPr lang="en"/>
              <a:t>CU Anschutz: </a:t>
            </a:r>
            <a:r>
              <a:rPr lang="en" u="sng">
                <a:solidFill>
                  <a:schemeClr val="hlink"/>
                </a:solidFill>
                <a:hlinkClick r:id="rId5"/>
              </a:rPr>
              <a:t>https://www.cuanschutz.edu/offices/communications/brand/logos-and-marks</a:t>
            </a:r>
            <a:r>
              <a:rPr lang="en"/>
              <a:t> </a:t>
            </a:r>
            <a:endParaRPr/>
          </a:p>
          <a:p>
            <a:pPr indent="0" lvl="0" marL="0" rtl="0" algn="l">
              <a:spcBef>
                <a:spcPts val="0"/>
              </a:spcBef>
              <a:spcAft>
                <a:spcPts val="0"/>
              </a:spcAft>
              <a:buNone/>
            </a:pPr>
            <a:r>
              <a:rPr lang="en"/>
              <a:t>Mines: </a:t>
            </a:r>
            <a:r>
              <a:rPr lang="en" u="sng">
                <a:solidFill>
                  <a:schemeClr val="hlink"/>
                </a:solidFill>
                <a:hlinkClick r:id="rId6"/>
              </a:rPr>
              <a:t>https://brand.mines.edu/logos/</a:t>
            </a:r>
            <a:r>
              <a:rPr lang="en"/>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34123c5a131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34123c5a131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8" name="Shape 598"/>
        <p:cNvGrpSpPr/>
        <p:nvPr/>
      </p:nvGrpSpPr>
      <p:grpSpPr>
        <a:xfrm>
          <a:off x="0" y="0"/>
          <a:ext cx="0" cy="0"/>
          <a:chOff x="0" y="0"/>
          <a:chExt cx="0" cy="0"/>
        </a:xfrm>
      </p:grpSpPr>
      <p:sp>
        <p:nvSpPr>
          <p:cNvPr id="599" name="Google Shape;599;g341d1338d80_0_19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0" name="Google Shape;600;g341d1338d80_0_19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credit: </a:t>
            </a:r>
            <a:r>
              <a:rPr lang="en" u="sng">
                <a:solidFill>
                  <a:schemeClr val="hlink"/>
                </a:solidFill>
                <a:hlinkClick r:id="rId2"/>
              </a:rPr>
              <a:t>https://pixelsmerch.com/featured/leave-it-better-than-you-found-it-earth-day-eco-mister-tee.html?product=sticker</a:t>
            </a:r>
            <a:r>
              <a:rPr lang="en"/>
              <a:t>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9" name="Shape 609"/>
        <p:cNvGrpSpPr/>
        <p:nvPr/>
      </p:nvGrpSpPr>
      <p:grpSpPr>
        <a:xfrm>
          <a:off x="0" y="0"/>
          <a:ext cx="0" cy="0"/>
          <a:chOff x="0" y="0"/>
          <a:chExt cx="0" cy="0"/>
        </a:xfrm>
      </p:grpSpPr>
      <p:sp>
        <p:nvSpPr>
          <p:cNvPr id="610" name="Google Shape;610;g341d1338d80_0_19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1" name="Google Shape;611;g341d1338d80_0_19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g3304163e371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2" name="Google Shape;622;g3304163e371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Examples of Bear Doctrines:</a:t>
            </a:r>
            <a:endParaRPr/>
          </a:p>
          <a:p>
            <a:pPr indent="-298450" lvl="0" marL="457200" rtl="0" algn="l">
              <a:spcBef>
                <a:spcPts val="0"/>
              </a:spcBef>
              <a:spcAft>
                <a:spcPts val="0"/>
              </a:spcAft>
              <a:buSzPts val="1100"/>
              <a:buChar char="●"/>
            </a:pPr>
            <a:r>
              <a:rPr lang="en"/>
              <a:t>Colorado School of Mines: </a:t>
            </a:r>
            <a:r>
              <a:rPr lang="en" u="sng">
                <a:solidFill>
                  <a:schemeClr val="hlink"/>
                </a:solidFill>
                <a:hlinkClick r:id="rId2"/>
              </a:rPr>
              <a:t>https://docs.google.com/document/d/1J6nn6TXxpM3VQ3g2O6FuwA8Qn0OJSb_3QyZDorWfI0A/edit?usp=sharing</a:t>
            </a:r>
            <a:r>
              <a:rPr lang="en"/>
              <a:t> </a:t>
            </a:r>
            <a:endParaRPr/>
          </a:p>
          <a:p>
            <a:pPr indent="-298450" lvl="0" marL="457200" rtl="0" algn="l">
              <a:spcBef>
                <a:spcPts val="0"/>
              </a:spcBef>
              <a:spcAft>
                <a:spcPts val="0"/>
              </a:spcAft>
              <a:buSzPts val="1100"/>
              <a:buChar char="●"/>
            </a:pPr>
            <a:r>
              <a:rPr lang="en"/>
              <a:t>CU Anschutz: </a:t>
            </a:r>
            <a:r>
              <a:rPr lang="en" u="sng">
                <a:solidFill>
                  <a:schemeClr val="hlink"/>
                </a:solidFill>
                <a:hlinkClick r:id="rId3"/>
              </a:rPr>
              <a:t>https://docs.google.com/document/d/1LgxhaI2vSZmpK6pbn73VVAgKJOSGZ_Mt/edit?usp=sharing&amp;ouid=102733751152090710060&amp;rtpof=true&amp;sd=true</a:t>
            </a:r>
            <a:r>
              <a:rPr lang="en"/>
              <a:t> </a:t>
            </a:r>
            <a:endParaRPr/>
          </a:p>
          <a:p>
            <a:pPr indent="-298450" lvl="0" marL="457200" rtl="0" algn="l">
              <a:spcBef>
                <a:spcPts val="0"/>
              </a:spcBef>
              <a:spcAft>
                <a:spcPts val="0"/>
              </a:spcAft>
              <a:buSzPts val="1100"/>
              <a:buChar char="●"/>
            </a:pPr>
            <a:r>
              <a:rPr lang="en"/>
              <a:t>University of Minnesota Duluth: </a:t>
            </a:r>
            <a:r>
              <a:rPr lang="en" u="sng">
                <a:solidFill>
                  <a:schemeClr val="hlink"/>
                </a:solidFill>
                <a:hlinkClick r:id="rId4"/>
              </a:rPr>
              <a:t>https://drive.google.com/file/d/12ok2sI-bAMF2P428ZJZFfgeBKBzD17ZV/view?usp=sharing</a:t>
            </a:r>
            <a:r>
              <a:rPr lang="en"/>
              <a:t> </a:t>
            </a:r>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Bear i</a:t>
            </a:r>
            <a:r>
              <a:rPr lang="en">
                <a:solidFill>
                  <a:schemeClr val="dk1"/>
                </a:solidFill>
              </a:rPr>
              <a:t>mage credit: </a:t>
            </a:r>
            <a:r>
              <a:rPr lang="en" u="sng">
                <a:solidFill>
                  <a:schemeClr val="hlink"/>
                </a:solidFill>
                <a:hlinkClick r:id="rId5"/>
              </a:rPr>
              <a:t>https://itoldya420.getarchive.net/amp/media/wild-brown-bear-animals-bb7c2f</a:t>
            </a:r>
            <a:r>
              <a:rPr lang="en">
                <a:solidFill>
                  <a:schemeClr val="dk1"/>
                </a:solidFill>
              </a:rPr>
              <a:t>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4">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spcBef>
                <a:spcPts val="0"/>
              </a:spcBef>
              <a:spcAft>
                <a:spcPts val="0"/>
              </a:spcAft>
              <a:buSzPts val="2800"/>
              <a:buNone/>
              <a:defRPr sz="2800"/>
            </a:lvl1pPr>
            <a:lvl2pPr lvl="1" algn="ctr">
              <a:spcBef>
                <a:spcPts val="0"/>
              </a:spcBef>
              <a:spcAft>
                <a:spcPts val="0"/>
              </a:spcAft>
              <a:buSzPts val="2800"/>
              <a:buNone/>
              <a:defRPr sz="2800"/>
            </a:lvl2pPr>
            <a:lvl3pPr lvl="2" algn="ctr">
              <a:spcBef>
                <a:spcPts val="0"/>
              </a:spcBef>
              <a:spcAft>
                <a:spcPts val="0"/>
              </a:spcAft>
              <a:buSzPts val="2800"/>
              <a:buNone/>
              <a:defRPr sz="2800"/>
            </a:lvl3pPr>
            <a:lvl4pPr lvl="3" algn="ctr">
              <a:spcBef>
                <a:spcPts val="0"/>
              </a:spcBef>
              <a:spcAft>
                <a:spcPts val="0"/>
              </a:spcAft>
              <a:buSzPts val="2800"/>
              <a:buNone/>
              <a:defRPr sz="2800"/>
            </a:lvl4pPr>
            <a:lvl5pPr lvl="4" algn="ctr">
              <a:spcBef>
                <a:spcPts val="0"/>
              </a:spcBef>
              <a:spcAft>
                <a:spcPts val="0"/>
              </a:spcAft>
              <a:buSzPts val="2800"/>
              <a:buNone/>
              <a:defRPr sz="2800"/>
            </a:lvl5pPr>
            <a:lvl6pPr lvl="5" algn="ctr">
              <a:spcBef>
                <a:spcPts val="0"/>
              </a:spcBef>
              <a:spcAft>
                <a:spcPts val="0"/>
              </a:spcAft>
              <a:buSzPts val="2800"/>
              <a:buNone/>
              <a:defRPr sz="2800"/>
            </a:lvl6pPr>
            <a:lvl7pPr lvl="6" algn="ctr">
              <a:spcBef>
                <a:spcPts val="0"/>
              </a:spcBef>
              <a:spcAft>
                <a:spcPts val="0"/>
              </a:spcAft>
              <a:buSzPts val="2800"/>
              <a:buNone/>
              <a:defRPr sz="2800"/>
            </a:lvl7pPr>
            <a:lvl8pPr lvl="7" algn="ctr">
              <a:spcBef>
                <a:spcPts val="0"/>
              </a:spcBef>
              <a:spcAft>
                <a:spcPts val="0"/>
              </a:spcAft>
              <a:buSzPts val="2800"/>
              <a:buNone/>
              <a:defRPr sz="2800"/>
            </a:lvl8pPr>
            <a:lvl9pPr lvl="8" algn="ctr">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_1_1">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17500" lvl="0" marL="457200" algn="ctr">
              <a:spcBef>
                <a:spcPts val="0"/>
              </a:spcBef>
              <a:spcAft>
                <a:spcPts val="0"/>
              </a:spcAft>
              <a:buSzPts val="14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_1">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CUSTOM_7_1">
    <p:spTree>
      <p:nvGrpSpPr>
        <p:cNvPr id="50" name="Shape 50"/>
        <p:cNvGrpSpPr/>
        <p:nvPr/>
      </p:nvGrpSpPr>
      <p:grpSpPr>
        <a:xfrm>
          <a:off x="0" y="0"/>
          <a:ext cx="0" cy="0"/>
          <a:chOff x="0" y="0"/>
          <a:chExt cx="0" cy="0"/>
        </a:xfrm>
      </p:grpSpPr>
      <p:sp>
        <p:nvSpPr>
          <p:cNvPr id="51" name="Google Shape;51;p13"/>
          <p:cNvSpPr txBox="1"/>
          <p:nvPr>
            <p:ph type="title"/>
          </p:nvPr>
        </p:nvSpPr>
        <p:spPr>
          <a:xfrm>
            <a:off x="677325" y="1832775"/>
            <a:ext cx="3217200" cy="1484100"/>
          </a:xfrm>
          <a:prstGeom prst="rect">
            <a:avLst/>
          </a:prstGeom>
        </p:spPr>
        <p:txBody>
          <a:bodyPr anchorCtr="0" anchor="ctr" bIns="91425" lIns="91425" spcFirstLastPara="1" rIns="91425" wrap="square" tIns="91425">
            <a:noAutofit/>
          </a:bodyPr>
          <a:lstStyle>
            <a:lvl1pPr lvl="0">
              <a:spcBef>
                <a:spcPts val="0"/>
              </a:spcBef>
              <a:spcAft>
                <a:spcPts val="0"/>
              </a:spcAft>
              <a:buSzPts val="4200"/>
              <a:buNone/>
              <a:defRPr sz="4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1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53" name="Google Shape;53;p13"/>
          <p:cNvSpPr txBox="1"/>
          <p:nvPr>
            <p:ph idx="1" type="subTitle"/>
          </p:nvPr>
        </p:nvSpPr>
        <p:spPr>
          <a:xfrm>
            <a:off x="4406650" y="39375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4" name="Google Shape;54;p13"/>
          <p:cNvSpPr txBox="1"/>
          <p:nvPr>
            <p:ph idx="2" type="subTitle"/>
          </p:nvPr>
        </p:nvSpPr>
        <p:spPr>
          <a:xfrm>
            <a:off x="4406650" y="115170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5" name="Google Shape;55;p13"/>
          <p:cNvSpPr txBox="1"/>
          <p:nvPr>
            <p:ph idx="3" type="subTitle"/>
          </p:nvPr>
        </p:nvSpPr>
        <p:spPr>
          <a:xfrm>
            <a:off x="4406650" y="342557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6" name="Google Shape;56;p13"/>
          <p:cNvSpPr txBox="1"/>
          <p:nvPr>
            <p:ph idx="4" type="subTitle"/>
          </p:nvPr>
        </p:nvSpPr>
        <p:spPr>
          <a:xfrm>
            <a:off x="4406650" y="1909660"/>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7" name="Google Shape;57;p13"/>
          <p:cNvSpPr txBox="1"/>
          <p:nvPr>
            <p:ph idx="5" type="subTitle"/>
          </p:nvPr>
        </p:nvSpPr>
        <p:spPr>
          <a:xfrm>
            <a:off x="4406650" y="418352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58" name="Google Shape;58;p13"/>
          <p:cNvSpPr txBox="1"/>
          <p:nvPr>
            <p:ph idx="6" type="subTitle"/>
          </p:nvPr>
        </p:nvSpPr>
        <p:spPr>
          <a:xfrm>
            <a:off x="4406650" y="2667615"/>
            <a:ext cx="44097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14"/>
          <p:cNvSpPr txBox="1"/>
          <p:nvPr>
            <p:ph idx="1" type="body"/>
          </p:nvPr>
        </p:nvSpPr>
        <p:spPr>
          <a:xfrm>
            <a:off x="311700" y="1152475"/>
            <a:ext cx="4473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2" name="Google Shape;62;p14"/>
          <p:cNvSpPr/>
          <p:nvPr>
            <p:ph idx="2" type="pic"/>
          </p:nvPr>
        </p:nvSpPr>
        <p:spPr>
          <a:xfrm>
            <a:off x="4992024" y="1152775"/>
            <a:ext cx="3840300" cy="3416400"/>
          </a:xfrm>
          <a:prstGeom prst="rect">
            <a:avLst/>
          </a:prstGeom>
          <a:noFill/>
          <a:ln>
            <a:noFill/>
          </a:ln>
        </p:spPr>
      </p:sp>
      <p:sp>
        <p:nvSpPr>
          <p:cNvPr id="63" name="Google Shape;63;p1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CUSTOM_1">
    <p:spTree>
      <p:nvGrpSpPr>
        <p:cNvPr id="64" name="Shape 64"/>
        <p:cNvGrpSpPr/>
        <p:nvPr/>
      </p:nvGrpSpPr>
      <p:grpSpPr>
        <a:xfrm>
          <a:off x="0" y="0"/>
          <a:ext cx="0" cy="0"/>
          <a:chOff x="0" y="0"/>
          <a:chExt cx="0" cy="0"/>
        </a:xfrm>
      </p:grpSpPr>
      <p:sp>
        <p:nvSpPr>
          <p:cNvPr id="65" name="Google Shape;65;p1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66" name="Google Shape;66;p15"/>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7" name="Google Shape;67;p15"/>
          <p:cNvSpPr txBox="1"/>
          <p:nvPr>
            <p:ph idx="1" type="body"/>
          </p:nvPr>
        </p:nvSpPr>
        <p:spPr>
          <a:xfrm>
            <a:off x="483150" y="2237788"/>
            <a:ext cx="36198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8" name="Google Shape;68;p15"/>
          <p:cNvSpPr txBox="1"/>
          <p:nvPr>
            <p:ph idx="2" type="body"/>
          </p:nvPr>
        </p:nvSpPr>
        <p:spPr>
          <a:xfrm>
            <a:off x="5048000" y="2237788"/>
            <a:ext cx="36198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9" name="Google Shape;69;p15"/>
          <p:cNvSpPr txBox="1"/>
          <p:nvPr>
            <p:ph idx="3" type="subTitle"/>
          </p:nvPr>
        </p:nvSpPr>
        <p:spPr>
          <a:xfrm>
            <a:off x="48315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70" name="Google Shape;70;p15"/>
          <p:cNvSpPr txBox="1"/>
          <p:nvPr>
            <p:ph idx="4" type="subTitle"/>
          </p:nvPr>
        </p:nvSpPr>
        <p:spPr>
          <a:xfrm>
            <a:off x="5048000" y="1336161"/>
            <a:ext cx="3619800" cy="5427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CUSTOM_2_2">
    <p:spTree>
      <p:nvGrpSpPr>
        <p:cNvPr id="71" name="Shape 71"/>
        <p:cNvGrpSpPr/>
        <p:nvPr/>
      </p:nvGrpSpPr>
      <p:grpSpPr>
        <a:xfrm>
          <a:off x="0" y="0"/>
          <a:ext cx="0" cy="0"/>
          <a:chOff x="0" y="0"/>
          <a:chExt cx="0" cy="0"/>
        </a:xfrm>
      </p:grpSpPr>
      <p:sp>
        <p:nvSpPr>
          <p:cNvPr id="72" name="Google Shape;72;p1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73" name="Google Shape;73;p16"/>
          <p:cNvSpPr txBox="1"/>
          <p:nvPr>
            <p:ph idx="1" type="body"/>
          </p:nvPr>
        </p:nvSpPr>
        <p:spPr>
          <a:xfrm>
            <a:off x="483175" y="2417500"/>
            <a:ext cx="24555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4" name="Google Shape;74;p16"/>
          <p:cNvSpPr txBox="1"/>
          <p:nvPr>
            <p:ph idx="2" type="body"/>
          </p:nvPr>
        </p:nvSpPr>
        <p:spPr>
          <a:xfrm>
            <a:off x="3347725" y="2417500"/>
            <a:ext cx="24555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5" name="Google Shape;75;p16"/>
          <p:cNvSpPr txBox="1"/>
          <p:nvPr>
            <p:ph idx="3" type="body"/>
          </p:nvPr>
        </p:nvSpPr>
        <p:spPr>
          <a:xfrm>
            <a:off x="6212275" y="2417500"/>
            <a:ext cx="2455500" cy="2373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6" name="Google Shape;76;p16"/>
          <p:cNvSpPr txBox="1"/>
          <p:nvPr>
            <p:ph type="title"/>
          </p:nvPr>
        </p:nvSpPr>
        <p:spPr>
          <a:xfrm>
            <a:off x="483175"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7" name="Google Shape;77;p16"/>
          <p:cNvSpPr txBox="1"/>
          <p:nvPr>
            <p:ph idx="4" type="subTitle"/>
          </p:nvPr>
        </p:nvSpPr>
        <p:spPr>
          <a:xfrm>
            <a:off x="4831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78" name="Google Shape;78;p16"/>
          <p:cNvSpPr txBox="1"/>
          <p:nvPr>
            <p:ph idx="5" type="subTitle"/>
          </p:nvPr>
        </p:nvSpPr>
        <p:spPr>
          <a:xfrm>
            <a:off x="334772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79" name="Google Shape;79;p16"/>
          <p:cNvSpPr txBox="1"/>
          <p:nvPr>
            <p:ph idx="6" type="subTitle"/>
          </p:nvPr>
        </p:nvSpPr>
        <p:spPr>
          <a:xfrm>
            <a:off x="6212275" y="1336150"/>
            <a:ext cx="2455500" cy="7785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CUSTOM_3_1_1">
    <p:spTree>
      <p:nvGrpSpPr>
        <p:cNvPr id="80" name="Shape 80"/>
        <p:cNvGrpSpPr/>
        <p:nvPr/>
      </p:nvGrpSpPr>
      <p:grpSpPr>
        <a:xfrm>
          <a:off x="0" y="0"/>
          <a:ext cx="0" cy="0"/>
          <a:chOff x="0" y="0"/>
          <a:chExt cx="0" cy="0"/>
        </a:xfrm>
      </p:grpSpPr>
      <p:sp>
        <p:nvSpPr>
          <p:cNvPr id="81" name="Google Shape;81;p1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82" name="Google Shape;82;p17"/>
          <p:cNvSpPr txBox="1"/>
          <p:nvPr>
            <p:ph idx="1" type="body"/>
          </p:nvPr>
        </p:nvSpPr>
        <p:spPr>
          <a:xfrm>
            <a:off x="366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3" name="Google Shape;83;p17"/>
          <p:cNvSpPr txBox="1"/>
          <p:nvPr>
            <p:ph idx="2" type="body"/>
          </p:nvPr>
        </p:nvSpPr>
        <p:spPr>
          <a:xfrm>
            <a:off x="4938725" y="1759093"/>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4" name="Google Shape;84;p17"/>
          <p:cNvSpPr txBox="1"/>
          <p:nvPr>
            <p:ph idx="3" type="body"/>
          </p:nvPr>
        </p:nvSpPr>
        <p:spPr>
          <a:xfrm>
            <a:off x="366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17"/>
          <p:cNvSpPr txBox="1"/>
          <p:nvPr>
            <p:ph idx="4" type="body"/>
          </p:nvPr>
        </p:nvSpPr>
        <p:spPr>
          <a:xfrm>
            <a:off x="4938750" y="3648575"/>
            <a:ext cx="3838500" cy="1138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6" name="Google Shape;86;p17"/>
          <p:cNvSpPr txBox="1"/>
          <p:nvPr>
            <p:ph type="title"/>
          </p:nvPr>
        </p:nvSpPr>
        <p:spPr>
          <a:xfrm>
            <a:off x="366750" y="450025"/>
            <a:ext cx="8184600" cy="758100"/>
          </a:xfrm>
          <a:prstGeom prst="rect">
            <a:avLst/>
          </a:prstGeom>
        </p:spPr>
        <p:txBody>
          <a:bodyPr anchorCtr="0" anchor="ctr"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87" name="Google Shape;87;p17"/>
          <p:cNvSpPr txBox="1"/>
          <p:nvPr>
            <p:ph idx="5" type="subTitle"/>
          </p:nvPr>
        </p:nvSpPr>
        <p:spPr>
          <a:xfrm>
            <a:off x="366763"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88" name="Google Shape;88;p17"/>
          <p:cNvSpPr txBox="1"/>
          <p:nvPr>
            <p:ph idx="6" type="subTitle"/>
          </p:nvPr>
        </p:nvSpPr>
        <p:spPr>
          <a:xfrm>
            <a:off x="4938738" y="1277907"/>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89" name="Google Shape;89;p17"/>
          <p:cNvSpPr txBox="1"/>
          <p:nvPr>
            <p:ph idx="7" type="subTitle"/>
          </p:nvPr>
        </p:nvSpPr>
        <p:spPr>
          <a:xfrm>
            <a:off x="4938761"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
        <p:nvSpPr>
          <p:cNvPr id="90" name="Google Shape;90;p17"/>
          <p:cNvSpPr txBox="1"/>
          <p:nvPr>
            <p:ph idx="8" type="subTitle"/>
          </p:nvPr>
        </p:nvSpPr>
        <p:spPr>
          <a:xfrm>
            <a:off x="366750" y="3167363"/>
            <a:ext cx="3838500" cy="481200"/>
          </a:xfrm>
          <a:prstGeom prst="rect">
            <a:avLst/>
          </a:prstGeom>
        </p:spPr>
        <p:txBody>
          <a:bodyPr anchorCtr="0" anchor="t" bIns="91425" lIns="91425" spcFirstLastPara="1" rIns="91425" wrap="square" tIns="91425">
            <a:noAutofit/>
          </a:bodyPr>
          <a:lstStyle>
            <a:lvl1pPr lvl="0">
              <a:spcBef>
                <a:spcPts val="0"/>
              </a:spcBef>
              <a:spcAft>
                <a:spcPts val="0"/>
              </a:spcAft>
              <a:buSzPts val="2000"/>
              <a:buNone/>
              <a:defRPr sz="2000"/>
            </a:lvl1pPr>
            <a:lvl2pPr lvl="1">
              <a:spcBef>
                <a:spcPts val="0"/>
              </a:spcBef>
              <a:spcAft>
                <a:spcPts val="0"/>
              </a:spcAft>
              <a:buSzPts val="2000"/>
              <a:buNone/>
              <a:defRPr sz="2000"/>
            </a:lvl2pPr>
            <a:lvl3pPr lvl="2">
              <a:spcBef>
                <a:spcPts val="0"/>
              </a:spcBef>
              <a:spcAft>
                <a:spcPts val="0"/>
              </a:spcAft>
              <a:buSzPts val="2000"/>
              <a:buNone/>
              <a:defRPr sz="2000"/>
            </a:lvl3pPr>
            <a:lvl4pPr lvl="3">
              <a:spcBef>
                <a:spcPts val="0"/>
              </a:spcBef>
              <a:spcAft>
                <a:spcPts val="0"/>
              </a:spcAft>
              <a:buSzPts val="2000"/>
              <a:buNone/>
              <a:defRPr sz="2000"/>
            </a:lvl4pPr>
            <a:lvl5pPr lvl="4">
              <a:spcBef>
                <a:spcPts val="0"/>
              </a:spcBef>
              <a:spcAft>
                <a:spcPts val="0"/>
              </a:spcAft>
              <a:buSzPts val="2000"/>
              <a:buNone/>
              <a:defRPr sz="2000"/>
            </a:lvl5pPr>
            <a:lvl6pPr lvl="5">
              <a:spcBef>
                <a:spcPts val="0"/>
              </a:spcBef>
              <a:spcAft>
                <a:spcPts val="0"/>
              </a:spcAft>
              <a:buSzPts val="2000"/>
              <a:buNone/>
              <a:defRPr sz="2000"/>
            </a:lvl6pPr>
            <a:lvl7pPr lvl="6">
              <a:spcBef>
                <a:spcPts val="0"/>
              </a:spcBef>
              <a:spcAft>
                <a:spcPts val="0"/>
              </a:spcAft>
              <a:buSzPts val="2000"/>
              <a:buNone/>
              <a:defRPr sz="2000"/>
            </a:lvl7pPr>
            <a:lvl8pPr lvl="7">
              <a:spcBef>
                <a:spcPts val="0"/>
              </a:spcBef>
              <a:spcAft>
                <a:spcPts val="0"/>
              </a:spcAft>
              <a:buSzPts val="2000"/>
              <a:buNone/>
              <a:defRPr sz="2000"/>
            </a:lvl8pPr>
            <a:lvl9pPr lvl="8">
              <a:spcBef>
                <a:spcPts val="0"/>
              </a:spcBef>
              <a:spcAft>
                <a:spcPts val="0"/>
              </a:spcAft>
              <a:buSzPts val="2000"/>
              <a:buNone/>
              <a:defRPr sz="20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_ONLY_1_1_1">
    <p:spTree>
      <p:nvGrpSpPr>
        <p:cNvPr id="91" name="Shape 91"/>
        <p:cNvGrpSpPr/>
        <p:nvPr/>
      </p:nvGrpSpPr>
      <p:grpSpPr>
        <a:xfrm>
          <a:off x="0" y="0"/>
          <a:ext cx="0" cy="0"/>
          <a:chOff x="0" y="0"/>
          <a:chExt cx="0" cy="0"/>
        </a:xfrm>
      </p:grpSpPr>
      <p:sp>
        <p:nvSpPr>
          <p:cNvPr id="92" name="Google Shape;9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1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94" name="Google Shape;94;p18"/>
          <p:cNvSpPr/>
          <p:nvPr>
            <p:ph idx="2" type="pic"/>
          </p:nvPr>
        </p:nvSpPr>
        <p:spPr>
          <a:xfrm>
            <a:off x="311700" y="1170425"/>
            <a:ext cx="8520600" cy="3492900"/>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4_1">
    <p:spTree>
      <p:nvGrpSpPr>
        <p:cNvPr id="95" name="Shape 95"/>
        <p:cNvGrpSpPr/>
        <p:nvPr/>
      </p:nvGrpSpPr>
      <p:grpSpPr>
        <a:xfrm>
          <a:off x="0" y="0"/>
          <a:ext cx="0" cy="0"/>
          <a:chOff x="0" y="0"/>
          <a:chExt cx="0" cy="0"/>
        </a:xfrm>
      </p:grpSpPr>
      <p:sp>
        <p:nvSpPr>
          <p:cNvPr id="96" name="Google Shape;96;p19"/>
          <p:cNvSpPr txBox="1"/>
          <p:nvPr>
            <p:ph idx="1" type="body"/>
          </p:nvPr>
        </p:nvSpPr>
        <p:spPr>
          <a:xfrm>
            <a:off x="311700"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97" name="Google Shape;97;p19"/>
          <p:cNvSpPr/>
          <p:nvPr>
            <p:ph idx="2" type="pic"/>
          </p:nvPr>
        </p:nvSpPr>
        <p:spPr>
          <a:xfrm>
            <a:off x="4804825" y="1133300"/>
            <a:ext cx="4027500" cy="2392800"/>
          </a:xfrm>
          <a:prstGeom prst="rect">
            <a:avLst/>
          </a:prstGeom>
          <a:noFill/>
          <a:ln>
            <a:noFill/>
          </a:ln>
        </p:spPr>
      </p:sp>
      <p:sp>
        <p:nvSpPr>
          <p:cNvPr id="98" name="Google Shape;98;p19"/>
          <p:cNvSpPr/>
          <p:nvPr>
            <p:ph idx="3" type="pic"/>
          </p:nvPr>
        </p:nvSpPr>
        <p:spPr>
          <a:xfrm>
            <a:off x="311725" y="1133300"/>
            <a:ext cx="4027500" cy="2392800"/>
          </a:xfrm>
          <a:prstGeom prst="rect">
            <a:avLst/>
          </a:prstGeom>
          <a:noFill/>
          <a:ln>
            <a:noFill/>
          </a:ln>
        </p:spPr>
      </p:sp>
      <p:sp>
        <p:nvSpPr>
          <p:cNvPr id="99" name="Google Shape;99;p19"/>
          <p:cNvSpPr txBox="1"/>
          <p:nvPr>
            <p:ph idx="4" type="body"/>
          </p:nvPr>
        </p:nvSpPr>
        <p:spPr>
          <a:xfrm>
            <a:off x="4804825" y="4080225"/>
            <a:ext cx="4027500" cy="9261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00" name="Google Shape;100;p1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101" name="Google Shape;101;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2" name="Google Shape;102;p19"/>
          <p:cNvSpPr txBox="1"/>
          <p:nvPr>
            <p:ph idx="5" type="subTitle"/>
          </p:nvPr>
        </p:nvSpPr>
        <p:spPr>
          <a:xfrm>
            <a:off x="3117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03" name="Google Shape;103;p19"/>
          <p:cNvSpPr txBox="1"/>
          <p:nvPr>
            <p:ph idx="6" type="subTitle"/>
          </p:nvPr>
        </p:nvSpPr>
        <p:spPr>
          <a:xfrm>
            <a:off x="4804825" y="3582900"/>
            <a:ext cx="4027500" cy="4812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_4_1_1">
    <p:spTree>
      <p:nvGrpSpPr>
        <p:cNvPr id="104" name="Shape 104"/>
        <p:cNvGrpSpPr/>
        <p:nvPr/>
      </p:nvGrpSpPr>
      <p:grpSpPr>
        <a:xfrm>
          <a:off x="0" y="0"/>
          <a:ext cx="0" cy="0"/>
          <a:chOff x="0" y="0"/>
          <a:chExt cx="0" cy="0"/>
        </a:xfrm>
      </p:grpSpPr>
      <p:sp>
        <p:nvSpPr>
          <p:cNvPr id="105" name="Google Shape;105;p20"/>
          <p:cNvSpPr txBox="1"/>
          <p:nvPr>
            <p:ph idx="1" type="body"/>
          </p:nvPr>
        </p:nvSpPr>
        <p:spPr>
          <a:xfrm>
            <a:off x="31170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06" name="Google Shape;106;p20"/>
          <p:cNvSpPr/>
          <p:nvPr>
            <p:ph idx="2" type="pic"/>
          </p:nvPr>
        </p:nvSpPr>
        <p:spPr>
          <a:xfrm>
            <a:off x="6205225" y="1128325"/>
            <a:ext cx="2627100" cy="2273100"/>
          </a:xfrm>
          <a:prstGeom prst="rect">
            <a:avLst/>
          </a:prstGeom>
          <a:noFill/>
          <a:ln>
            <a:noFill/>
          </a:ln>
        </p:spPr>
      </p:sp>
      <p:sp>
        <p:nvSpPr>
          <p:cNvPr id="107" name="Google Shape;107;p20"/>
          <p:cNvSpPr/>
          <p:nvPr>
            <p:ph idx="3" type="pic"/>
          </p:nvPr>
        </p:nvSpPr>
        <p:spPr>
          <a:xfrm>
            <a:off x="311725" y="1128325"/>
            <a:ext cx="2627100" cy="2273100"/>
          </a:xfrm>
          <a:prstGeom prst="rect">
            <a:avLst/>
          </a:prstGeom>
          <a:noFill/>
          <a:ln>
            <a:noFill/>
          </a:ln>
        </p:spPr>
      </p:sp>
      <p:sp>
        <p:nvSpPr>
          <p:cNvPr id="108" name="Google Shape;108;p20"/>
          <p:cNvSpPr txBox="1"/>
          <p:nvPr>
            <p:ph idx="4" type="body"/>
          </p:nvPr>
        </p:nvSpPr>
        <p:spPr>
          <a:xfrm>
            <a:off x="6205225"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09" name="Google Shape;109;p20"/>
          <p:cNvSpPr/>
          <p:nvPr>
            <p:ph idx="5" type="pic"/>
          </p:nvPr>
        </p:nvSpPr>
        <p:spPr>
          <a:xfrm>
            <a:off x="3255250" y="1128325"/>
            <a:ext cx="2627100" cy="2273100"/>
          </a:xfrm>
          <a:prstGeom prst="rect">
            <a:avLst/>
          </a:prstGeom>
          <a:noFill/>
          <a:ln>
            <a:noFill/>
          </a:ln>
        </p:spPr>
      </p:sp>
      <p:sp>
        <p:nvSpPr>
          <p:cNvPr id="110" name="Google Shape;110;p20"/>
          <p:cNvSpPr txBox="1"/>
          <p:nvPr>
            <p:ph idx="6" type="body"/>
          </p:nvPr>
        </p:nvSpPr>
        <p:spPr>
          <a:xfrm>
            <a:off x="3255250" y="3911700"/>
            <a:ext cx="2627100" cy="10185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11" name="Google Shape;111;p2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112" name="Google Shape;112;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3" name="Google Shape;113;p20"/>
          <p:cNvSpPr txBox="1"/>
          <p:nvPr>
            <p:ph idx="7" type="subTitle"/>
          </p:nvPr>
        </p:nvSpPr>
        <p:spPr>
          <a:xfrm>
            <a:off x="3117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14" name="Google Shape;114;p20"/>
          <p:cNvSpPr txBox="1"/>
          <p:nvPr>
            <p:ph idx="8" type="subTitle"/>
          </p:nvPr>
        </p:nvSpPr>
        <p:spPr>
          <a:xfrm>
            <a:off x="6205225"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
        <p:nvSpPr>
          <p:cNvPr id="115" name="Google Shape;115;p20"/>
          <p:cNvSpPr txBox="1"/>
          <p:nvPr>
            <p:ph idx="9" type="subTitle"/>
          </p:nvPr>
        </p:nvSpPr>
        <p:spPr>
          <a:xfrm>
            <a:off x="3255250" y="3430500"/>
            <a:ext cx="2627100" cy="4812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_1">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CUSTOM_5_1">
    <p:spTree>
      <p:nvGrpSpPr>
        <p:cNvPr id="116" name="Shape 116"/>
        <p:cNvGrpSpPr/>
        <p:nvPr/>
      </p:nvGrpSpPr>
      <p:grpSpPr>
        <a:xfrm>
          <a:off x="0" y="0"/>
          <a:ext cx="0" cy="0"/>
          <a:chOff x="0" y="0"/>
          <a:chExt cx="0" cy="0"/>
        </a:xfrm>
      </p:grpSpPr>
      <p:sp>
        <p:nvSpPr>
          <p:cNvPr id="117" name="Google Shape;117;p21"/>
          <p:cNvSpPr/>
          <p:nvPr>
            <p:ph idx="2" type="pic"/>
          </p:nvPr>
        </p:nvSpPr>
        <p:spPr>
          <a:xfrm>
            <a:off x="311700" y="445025"/>
            <a:ext cx="8520600" cy="4218300"/>
          </a:xfrm>
          <a:prstGeom prst="rect">
            <a:avLst/>
          </a:prstGeom>
          <a:noFill/>
          <a:ln>
            <a:noFill/>
          </a:ln>
        </p:spPr>
      </p:sp>
      <p:sp>
        <p:nvSpPr>
          <p:cNvPr id="118" name="Google Shape;118;p21"/>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CUSTOM_6_1">
    <p:spTree>
      <p:nvGrpSpPr>
        <p:cNvPr id="119" name="Shape 119"/>
        <p:cNvGrpSpPr/>
        <p:nvPr/>
      </p:nvGrpSpPr>
      <p:grpSpPr>
        <a:xfrm>
          <a:off x="0" y="0"/>
          <a:ext cx="0" cy="0"/>
          <a:chOff x="0" y="0"/>
          <a:chExt cx="0" cy="0"/>
        </a:xfrm>
      </p:grpSpPr>
      <p:sp>
        <p:nvSpPr>
          <p:cNvPr id="120" name="Google Shape;120;p22"/>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121" name="Google Shape;121;p22"/>
          <p:cNvSpPr/>
          <p:nvPr>
            <p:ph idx="2" type="pic"/>
          </p:nvPr>
        </p:nvSpPr>
        <p:spPr>
          <a:xfrm>
            <a:off x="3389600" y="118913"/>
            <a:ext cx="1643700" cy="1535100"/>
          </a:xfrm>
          <a:prstGeom prst="rect">
            <a:avLst/>
          </a:prstGeom>
          <a:noFill/>
          <a:ln>
            <a:noFill/>
          </a:ln>
        </p:spPr>
      </p:sp>
      <p:sp>
        <p:nvSpPr>
          <p:cNvPr id="122" name="Google Shape;122;p22"/>
          <p:cNvSpPr/>
          <p:nvPr>
            <p:ph idx="3" type="pic"/>
          </p:nvPr>
        </p:nvSpPr>
        <p:spPr>
          <a:xfrm>
            <a:off x="5195935" y="118913"/>
            <a:ext cx="1643700" cy="1535100"/>
          </a:xfrm>
          <a:prstGeom prst="rect">
            <a:avLst/>
          </a:prstGeom>
          <a:noFill/>
          <a:ln>
            <a:noFill/>
          </a:ln>
        </p:spPr>
      </p:sp>
      <p:sp>
        <p:nvSpPr>
          <p:cNvPr id="123" name="Google Shape;123;p22"/>
          <p:cNvSpPr/>
          <p:nvPr>
            <p:ph idx="4" type="pic"/>
          </p:nvPr>
        </p:nvSpPr>
        <p:spPr>
          <a:xfrm>
            <a:off x="7002270" y="118913"/>
            <a:ext cx="1643700" cy="1535100"/>
          </a:xfrm>
          <a:prstGeom prst="rect">
            <a:avLst/>
          </a:prstGeom>
          <a:noFill/>
          <a:ln>
            <a:noFill/>
          </a:ln>
        </p:spPr>
      </p:sp>
      <p:sp>
        <p:nvSpPr>
          <p:cNvPr id="124" name="Google Shape;124;p22"/>
          <p:cNvSpPr/>
          <p:nvPr>
            <p:ph idx="5" type="pic"/>
          </p:nvPr>
        </p:nvSpPr>
        <p:spPr>
          <a:xfrm>
            <a:off x="3389588" y="1804212"/>
            <a:ext cx="1643700" cy="1535100"/>
          </a:xfrm>
          <a:prstGeom prst="rect">
            <a:avLst/>
          </a:prstGeom>
          <a:noFill/>
          <a:ln>
            <a:noFill/>
          </a:ln>
        </p:spPr>
      </p:sp>
      <p:sp>
        <p:nvSpPr>
          <p:cNvPr id="125" name="Google Shape;125;p22"/>
          <p:cNvSpPr/>
          <p:nvPr>
            <p:ph idx="6" type="pic"/>
          </p:nvPr>
        </p:nvSpPr>
        <p:spPr>
          <a:xfrm>
            <a:off x="5195922" y="1804212"/>
            <a:ext cx="1643700" cy="1535100"/>
          </a:xfrm>
          <a:prstGeom prst="rect">
            <a:avLst/>
          </a:prstGeom>
          <a:noFill/>
          <a:ln>
            <a:noFill/>
          </a:ln>
        </p:spPr>
      </p:sp>
      <p:sp>
        <p:nvSpPr>
          <p:cNvPr id="126" name="Google Shape;126;p22"/>
          <p:cNvSpPr/>
          <p:nvPr>
            <p:ph idx="7" type="pic"/>
          </p:nvPr>
        </p:nvSpPr>
        <p:spPr>
          <a:xfrm>
            <a:off x="7002257" y="1804212"/>
            <a:ext cx="1643700" cy="1535100"/>
          </a:xfrm>
          <a:prstGeom prst="rect">
            <a:avLst/>
          </a:prstGeom>
          <a:noFill/>
          <a:ln>
            <a:noFill/>
          </a:ln>
        </p:spPr>
      </p:sp>
      <p:sp>
        <p:nvSpPr>
          <p:cNvPr id="127" name="Google Shape;127;p22"/>
          <p:cNvSpPr txBox="1"/>
          <p:nvPr>
            <p:ph type="title"/>
          </p:nvPr>
        </p:nvSpPr>
        <p:spPr>
          <a:xfrm>
            <a:off x="351550" y="445025"/>
            <a:ext cx="2596800" cy="1706400"/>
          </a:xfrm>
          <a:prstGeom prst="rect">
            <a:avLst/>
          </a:prstGeom>
        </p:spPr>
        <p:txBody>
          <a:bodyPr anchorCtr="0" anchor="t" bIns="91425" lIns="91425" spcFirstLastPara="1" rIns="91425" wrap="square" tIns="91425">
            <a:spAutoFit/>
          </a:bodyPr>
          <a:lstStyle>
            <a:lvl1pPr lvl="0">
              <a:spcBef>
                <a:spcPts val="0"/>
              </a:spcBef>
              <a:spcAft>
                <a:spcPts val="0"/>
              </a:spcAft>
              <a:buSzPts val="5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8" name="Google Shape;128;p22"/>
          <p:cNvSpPr/>
          <p:nvPr>
            <p:ph idx="8" type="pic"/>
          </p:nvPr>
        </p:nvSpPr>
        <p:spPr>
          <a:xfrm>
            <a:off x="3389588" y="3489487"/>
            <a:ext cx="1643700" cy="1535100"/>
          </a:xfrm>
          <a:prstGeom prst="rect">
            <a:avLst/>
          </a:prstGeom>
          <a:noFill/>
          <a:ln>
            <a:noFill/>
          </a:ln>
        </p:spPr>
      </p:sp>
      <p:sp>
        <p:nvSpPr>
          <p:cNvPr id="129" name="Google Shape;129;p22"/>
          <p:cNvSpPr/>
          <p:nvPr>
            <p:ph idx="9" type="pic"/>
          </p:nvPr>
        </p:nvSpPr>
        <p:spPr>
          <a:xfrm>
            <a:off x="5195922" y="3489487"/>
            <a:ext cx="1643700" cy="1535100"/>
          </a:xfrm>
          <a:prstGeom prst="rect">
            <a:avLst/>
          </a:prstGeom>
          <a:noFill/>
          <a:ln>
            <a:noFill/>
          </a:ln>
        </p:spPr>
      </p:sp>
      <p:sp>
        <p:nvSpPr>
          <p:cNvPr id="130" name="Google Shape;130;p22"/>
          <p:cNvSpPr/>
          <p:nvPr>
            <p:ph idx="13" type="pic"/>
          </p:nvPr>
        </p:nvSpPr>
        <p:spPr>
          <a:xfrm>
            <a:off x="7002257" y="3489487"/>
            <a:ext cx="1643700" cy="1535100"/>
          </a:xfrm>
          <a:prstGeom prst="rect">
            <a:avLst/>
          </a:prstGeom>
          <a:noFill/>
          <a:ln>
            <a:noFill/>
          </a:ln>
        </p:spPr>
      </p:sp>
    </p:spTree>
  </p:cSld>
  <p:clrMapOvr>
    <a:masterClrMapping/>
  </p:clrMapOvr>
  <p:extLst>
    <p:ext uri="{DCECCB84-F9BA-43D5-87BE-67443E8EF086}">
      <p15:sldGuideLst>
        <p15:guide id="1" pos="5564">
          <p15:clr>
            <a:srgbClr val="E46962"/>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spTree>
      <p:nvGrpSpPr>
        <p:cNvPr id="131" name="Shape 131"/>
        <p:cNvGrpSpPr/>
        <p:nvPr/>
      </p:nvGrpSpPr>
      <p:grpSpPr>
        <a:xfrm>
          <a:off x="0" y="0"/>
          <a:ext cx="0" cy="0"/>
          <a:chOff x="0" y="0"/>
          <a:chExt cx="0" cy="0"/>
        </a:xfrm>
      </p:grpSpPr>
      <p:sp>
        <p:nvSpPr>
          <p:cNvPr id="132" name="Google Shape;132;p23"/>
          <p:cNvSpPr/>
          <p:nvPr>
            <p:ph idx="2" type="pic"/>
          </p:nvPr>
        </p:nvSpPr>
        <p:spPr>
          <a:xfrm>
            <a:off x="125700" y="125600"/>
            <a:ext cx="8892900" cy="2452800"/>
          </a:xfrm>
          <a:prstGeom prst="roundRect">
            <a:avLst>
              <a:gd fmla="val 16667" name="adj"/>
            </a:avLst>
          </a:prstGeom>
          <a:noFill/>
          <a:ln>
            <a:noFill/>
          </a:ln>
        </p:spPr>
      </p:sp>
      <p:sp>
        <p:nvSpPr>
          <p:cNvPr id="133" name="Google Shape;133;p23"/>
          <p:cNvSpPr txBox="1"/>
          <p:nvPr>
            <p:ph type="title"/>
          </p:nvPr>
        </p:nvSpPr>
        <p:spPr>
          <a:xfrm>
            <a:off x="125700" y="2649900"/>
            <a:ext cx="5705400" cy="11382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sz="2800"/>
            </a:lvl1pPr>
            <a:lvl2pPr lvl="1">
              <a:spcBef>
                <a:spcPts val="0"/>
              </a:spcBef>
              <a:spcAft>
                <a:spcPts val="0"/>
              </a:spcAft>
              <a:buSzPts val="2800"/>
              <a:buNone/>
              <a:defRPr sz="2800">
                <a:latin typeface="Roboto"/>
                <a:ea typeface="Roboto"/>
                <a:cs typeface="Roboto"/>
                <a:sym typeface="Roboto"/>
              </a:defRPr>
            </a:lvl2pPr>
            <a:lvl3pPr lvl="2">
              <a:spcBef>
                <a:spcPts val="0"/>
              </a:spcBef>
              <a:spcAft>
                <a:spcPts val="0"/>
              </a:spcAft>
              <a:buSzPts val="2800"/>
              <a:buNone/>
              <a:defRPr sz="2800">
                <a:latin typeface="Roboto"/>
                <a:ea typeface="Roboto"/>
                <a:cs typeface="Roboto"/>
                <a:sym typeface="Roboto"/>
              </a:defRPr>
            </a:lvl3pPr>
            <a:lvl4pPr lvl="3">
              <a:spcBef>
                <a:spcPts val="0"/>
              </a:spcBef>
              <a:spcAft>
                <a:spcPts val="0"/>
              </a:spcAft>
              <a:buSzPts val="2800"/>
              <a:buNone/>
              <a:defRPr sz="2800">
                <a:latin typeface="Roboto"/>
                <a:ea typeface="Roboto"/>
                <a:cs typeface="Roboto"/>
                <a:sym typeface="Roboto"/>
              </a:defRPr>
            </a:lvl4pPr>
            <a:lvl5pPr lvl="4">
              <a:spcBef>
                <a:spcPts val="0"/>
              </a:spcBef>
              <a:spcAft>
                <a:spcPts val="0"/>
              </a:spcAft>
              <a:buSzPts val="2800"/>
              <a:buNone/>
              <a:defRPr sz="2800">
                <a:latin typeface="Roboto"/>
                <a:ea typeface="Roboto"/>
                <a:cs typeface="Roboto"/>
                <a:sym typeface="Roboto"/>
              </a:defRPr>
            </a:lvl5pPr>
            <a:lvl6pPr lvl="5">
              <a:spcBef>
                <a:spcPts val="0"/>
              </a:spcBef>
              <a:spcAft>
                <a:spcPts val="0"/>
              </a:spcAft>
              <a:buSzPts val="2800"/>
              <a:buNone/>
              <a:defRPr sz="2800">
                <a:latin typeface="Roboto"/>
                <a:ea typeface="Roboto"/>
                <a:cs typeface="Roboto"/>
                <a:sym typeface="Roboto"/>
              </a:defRPr>
            </a:lvl6pPr>
            <a:lvl7pPr lvl="6">
              <a:spcBef>
                <a:spcPts val="0"/>
              </a:spcBef>
              <a:spcAft>
                <a:spcPts val="0"/>
              </a:spcAft>
              <a:buSzPts val="2800"/>
              <a:buNone/>
              <a:defRPr sz="2800">
                <a:latin typeface="Roboto"/>
                <a:ea typeface="Roboto"/>
                <a:cs typeface="Roboto"/>
                <a:sym typeface="Roboto"/>
              </a:defRPr>
            </a:lvl7pPr>
            <a:lvl8pPr lvl="7">
              <a:spcBef>
                <a:spcPts val="0"/>
              </a:spcBef>
              <a:spcAft>
                <a:spcPts val="0"/>
              </a:spcAft>
              <a:buSzPts val="2800"/>
              <a:buNone/>
              <a:defRPr sz="2800">
                <a:latin typeface="Roboto"/>
                <a:ea typeface="Roboto"/>
                <a:cs typeface="Roboto"/>
                <a:sym typeface="Roboto"/>
              </a:defRPr>
            </a:lvl8pPr>
            <a:lvl9pPr lvl="8">
              <a:spcBef>
                <a:spcPts val="0"/>
              </a:spcBef>
              <a:spcAft>
                <a:spcPts val="0"/>
              </a:spcAft>
              <a:buSzPts val="2800"/>
              <a:buNone/>
              <a:defRPr sz="2800">
                <a:latin typeface="Roboto"/>
                <a:ea typeface="Roboto"/>
                <a:cs typeface="Roboto"/>
                <a:sym typeface="Roboto"/>
              </a:defRPr>
            </a:lvl9pPr>
          </a:lstStyle>
          <a:p/>
        </p:txBody>
      </p:sp>
      <p:sp>
        <p:nvSpPr>
          <p:cNvPr id="134" name="Google Shape;134;p23"/>
          <p:cNvSpPr txBox="1"/>
          <p:nvPr>
            <p:ph idx="1" type="subTitle"/>
          </p:nvPr>
        </p:nvSpPr>
        <p:spPr>
          <a:xfrm>
            <a:off x="6502400" y="2649900"/>
            <a:ext cx="2516100" cy="586200"/>
          </a:xfrm>
          <a:prstGeom prst="rect">
            <a:avLst/>
          </a:prstGeom>
        </p:spPr>
        <p:txBody>
          <a:bodyPr anchorCtr="0" anchor="t" bIns="91425" lIns="91425" spcFirstLastPara="1" rIns="91425" wrap="square" tIns="91425">
            <a:noAutofit/>
          </a:bodyPr>
          <a:lstStyle>
            <a:lvl1pPr lvl="0" algn="r">
              <a:spcBef>
                <a:spcPts val="0"/>
              </a:spcBef>
              <a:spcAft>
                <a:spcPts val="0"/>
              </a:spcAft>
              <a:buSzPts val="1800"/>
              <a:buNone/>
              <a:defRPr sz="1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35" name="Google Shape;135;p23"/>
          <p:cNvSpPr txBox="1"/>
          <p:nvPr>
            <p:ph idx="3" type="body"/>
          </p:nvPr>
        </p:nvSpPr>
        <p:spPr>
          <a:xfrm>
            <a:off x="122125" y="4701375"/>
            <a:ext cx="2394900" cy="3165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6" name="Google Shape;136;p23"/>
          <p:cNvSpPr txBox="1"/>
          <p:nvPr>
            <p:ph idx="4" type="body"/>
          </p:nvPr>
        </p:nvSpPr>
        <p:spPr>
          <a:xfrm>
            <a:off x="6628100" y="4701375"/>
            <a:ext cx="2390100" cy="316500"/>
          </a:xfrm>
          <a:prstGeom prst="rect">
            <a:avLst/>
          </a:prstGeom>
        </p:spPr>
        <p:txBody>
          <a:bodyPr anchorCtr="0" anchor="t" bIns="91425" lIns="91425" spcFirstLastPara="1" rIns="91425" wrap="square" tIns="91425">
            <a:noAutofit/>
          </a:bodyPr>
          <a:lstStyle>
            <a:lvl1pPr indent="-317500" lvl="0" marL="457200" algn="r">
              <a:spcBef>
                <a:spcPts val="0"/>
              </a:spcBef>
              <a:spcAft>
                <a:spcPts val="0"/>
              </a:spcAft>
              <a:buSzPts val="1400"/>
              <a:buChar char="●"/>
              <a:defRPr/>
            </a:lvl1pPr>
            <a:lvl2pPr indent="-317500" lvl="1" marL="914400" algn="r">
              <a:spcBef>
                <a:spcPts val="0"/>
              </a:spcBef>
              <a:spcAft>
                <a:spcPts val="0"/>
              </a:spcAft>
              <a:buSzPts val="1400"/>
              <a:buChar char="○"/>
              <a:defRPr/>
            </a:lvl2pPr>
            <a:lvl3pPr indent="-317500" lvl="2" marL="1371600" algn="r">
              <a:spcBef>
                <a:spcPts val="0"/>
              </a:spcBef>
              <a:spcAft>
                <a:spcPts val="0"/>
              </a:spcAft>
              <a:buSzPts val="1400"/>
              <a:buChar char="■"/>
              <a:defRPr/>
            </a:lvl3pPr>
            <a:lvl4pPr indent="-317500" lvl="3" marL="1828800" algn="r">
              <a:spcBef>
                <a:spcPts val="0"/>
              </a:spcBef>
              <a:spcAft>
                <a:spcPts val="0"/>
              </a:spcAft>
              <a:buSzPts val="1400"/>
              <a:buChar char="●"/>
              <a:defRPr/>
            </a:lvl4pPr>
            <a:lvl5pPr indent="-317500" lvl="4" marL="2286000" algn="r">
              <a:spcBef>
                <a:spcPts val="0"/>
              </a:spcBef>
              <a:spcAft>
                <a:spcPts val="0"/>
              </a:spcAft>
              <a:buSzPts val="1400"/>
              <a:buChar char="○"/>
              <a:defRPr/>
            </a:lvl5pPr>
            <a:lvl6pPr indent="-317500" lvl="5" marL="2743200" algn="r">
              <a:spcBef>
                <a:spcPts val="0"/>
              </a:spcBef>
              <a:spcAft>
                <a:spcPts val="0"/>
              </a:spcAft>
              <a:buSzPts val="1400"/>
              <a:buChar char="■"/>
              <a:defRPr/>
            </a:lvl6pPr>
            <a:lvl7pPr indent="-317500" lvl="6" marL="3200400" algn="r">
              <a:spcBef>
                <a:spcPts val="0"/>
              </a:spcBef>
              <a:spcAft>
                <a:spcPts val="0"/>
              </a:spcAft>
              <a:buSzPts val="1400"/>
              <a:buChar char="●"/>
              <a:defRPr/>
            </a:lvl7pPr>
            <a:lvl8pPr indent="-317500" lvl="7" marL="3657600" algn="r">
              <a:spcBef>
                <a:spcPts val="0"/>
              </a:spcBef>
              <a:spcAft>
                <a:spcPts val="0"/>
              </a:spcAft>
              <a:buSzPts val="1400"/>
              <a:buChar char="○"/>
              <a:defRPr/>
            </a:lvl8pPr>
            <a:lvl9pPr indent="-317500" lvl="8" marL="4114800" algn="r">
              <a:spcBef>
                <a:spcPts val="0"/>
              </a:spcBef>
              <a:spcAft>
                <a:spcPts val="0"/>
              </a:spcAft>
              <a:buSzPts val="1400"/>
              <a:buChar char="■"/>
              <a:defRPr/>
            </a:lvl9pPr>
          </a:lstStyle>
          <a:p/>
        </p:txBody>
      </p:sp>
      <p:sp>
        <p:nvSpPr>
          <p:cNvPr id="137" name="Google Shape;137;p23"/>
          <p:cNvSpPr txBox="1"/>
          <p:nvPr/>
        </p:nvSpPr>
        <p:spPr>
          <a:xfrm>
            <a:off x="7921775" y="3008400"/>
            <a:ext cx="1245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orksheet">
  <p:cSld name="SECTION_HEADER_1">
    <p:bg>
      <p:bgPr>
        <a:solidFill>
          <a:schemeClr val="lt1"/>
        </a:solidFill>
      </p:bgPr>
    </p:bg>
    <p:spTree>
      <p:nvGrpSpPr>
        <p:cNvPr id="138" name="Shape 138"/>
        <p:cNvGrpSpPr/>
        <p:nvPr/>
      </p:nvGrpSpPr>
      <p:grpSpPr>
        <a:xfrm>
          <a:off x="0" y="0"/>
          <a:ext cx="0" cy="0"/>
          <a:chOff x="0" y="0"/>
          <a:chExt cx="0" cy="0"/>
        </a:xfrm>
      </p:grpSpPr>
      <p:sp>
        <p:nvSpPr>
          <p:cNvPr id="139" name="Google Shape;139;p24"/>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40" name="Google Shape;140;p24"/>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cxnSp>
        <p:nvCxnSpPr>
          <p:cNvPr id="141" name="Google Shape;141;p24"/>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142" name="Google Shape;142;p24"/>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43" name="Google Shape;143;p24"/>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144" name="Google Shape;144;p24"/>
          <p:cNvSpPr txBox="1"/>
          <p:nvPr>
            <p:ph type="title"/>
          </p:nvPr>
        </p:nvSpPr>
        <p:spPr>
          <a:xfrm>
            <a:off x="125700" y="125600"/>
            <a:ext cx="3314100" cy="543900"/>
          </a:xfrm>
          <a:prstGeom prst="rect">
            <a:avLst/>
          </a:prstGeom>
        </p:spPr>
        <p:txBody>
          <a:bodyPr anchorCtr="0" anchor="ctr"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5" name="Google Shape;145;p24"/>
          <p:cNvSpPr txBox="1"/>
          <p:nvPr>
            <p:ph idx="3" type="subTitle"/>
          </p:nvPr>
        </p:nvSpPr>
        <p:spPr>
          <a:xfrm>
            <a:off x="5831600" y="236604"/>
            <a:ext cx="3187200" cy="360300"/>
          </a:xfrm>
          <a:prstGeom prst="rect">
            <a:avLst/>
          </a:prstGeom>
        </p:spPr>
        <p:txBody>
          <a:bodyPr anchorCtr="0" anchor="ctr" bIns="91425" lIns="91425" spcFirstLastPara="1" rIns="91425" wrap="square" tIns="91425">
            <a:noAutofit/>
          </a:bodyPr>
          <a:lstStyle>
            <a:lvl1pPr lvl="0" algn="r">
              <a:spcBef>
                <a:spcPts val="0"/>
              </a:spcBef>
              <a:spcAft>
                <a:spcPts val="0"/>
              </a:spcAft>
              <a:buSzPts val="1000"/>
              <a:buNone/>
              <a:defRPr/>
            </a:lvl1pPr>
            <a:lvl2pPr lvl="1" algn="r">
              <a:spcBef>
                <a:spcPts val="0"/>
              </a:spcBef>
              <a:spcAft>
                <a:spcPts val="0"/>
              </a:spcAft>
              <a:buSzPts val="1400"/>
              <a:buNone/>
              <a:defRPr sz="1400"/>
            </a:lvl2pPr>
            <a:lvl3pPr lvl="2" algn="r">
              <a:spcBef>
                <a:spcPts val="0"/>
              </a:spcBef>
              <a:spcAft>
                <a:spcPts val="0"/>
              </a:spcAft>
              <a:buSzPts val="1400"/>
              <a:buNone/>
              <a:defRPr sz="1400"/>
            </a:lvl3pPr>
            <a:lvl4pPr lvl="3" algn="r">
              <a:spcBef>
                <a:spcPts val="0"/>
              </a:spcBef>
              <a:spcAft>
                <a:spcPts val="0"/>
              </a:spcAft>
              <a:buSzPts val="1400"/>
              <a:buNone/>
              <a:defRPr sz="1400"/>
            </a:lvl4pPr>
            <a:lvl5pPr lvl="4" algn="r">
              <a:spcBef>
                <a:spcPts val="0"/>
              </a:spcBef>
              <a:spcAft>
                <a:spcPts val="0"/>
              </a:spcAft>
              <a:buSzPts val="1400"/>
              <a:buNone/>
              <a:defRPr sz="1400"/>
            </a:lvl5pPr>
            <a:lvl6pPr lvl="5" algn="r">
              <a:spcBef>
                <a:spcPts val="0"/>
              </a:spcBef>
              <a:spcAft>
                <a:spcPts val="0"/>
              </a:spcAft>
              <a:buSzPts val="1400"/>
              <a:buNone/>
              <a:defRPr sz="1400"/>
            </a:lvl6pPr>
            <a:lvl7pPr lvl="6" algn="r">
              <a:spcBef>
                <a:spcPts val="0"/>
              </a:spcBef>
              <a:spcAft>
                <a:spcPts val="0"/>
              </a:spcAft>
              <a:buSzPts val="1400"/>
              <a:buNone/>
              <a:defRPr sz="1400"/>
            </a:lvl7pPr>
            <a:lvl8pPr lvl="7" algn="r">
              <a:spcBef>
                <a:spcPts val="0"/>
              </a:spcBef>
              <a:spcAft>
                <a:spcPts val="0"/>
              </a:spcAft>
              <a:buSzPts val="1400"/>
              <a:buNone/>
              <a:defRPr sz="1400"/>
            </a:lvl8pPr>
            <a:lvl9pPr lvl="8" algn="r">
              <a:spcBef>
                <a:spcPts val="0"/>
              </a:spcBef>
              <a:spcAft>
                <a:spcPts val="0"/>
              </a:spcAft>
              <a:buSzPts val="1400"/>
              <a:buNone/>
              <a:defRPr sz="1400"/>
            </a:lvl9pPr>
          </a:lstStyle>
          <a:p/>
        </p:txBody>
      </p:sp>
      <p:sp>
        <p:nvSpPr>
          <p:cNvPr id="146" name="Google Shape;146;p24"/>
          <p:cNvSpPr/>
          <p:nvPr>
            <p:ph idx="4" type="pic"/>
          </p:nvPr>
        </p:nvSpPr>
        <p:spPr>
          <a:xfrm>
            <a:off x="251400" y="2828798"/>
            <a:ext cx="1468500" cy="1872900"/>
          </a:xfrm>
          <a:prstGeom prst="roundRect">
            <a:avLst>
              <a:gd fmla="val 16667" name="adj"/>
            </a:avLst>
          </a:prstGeom>
          <a:noFill/>
          <a:ln>
            <a:noFill/>
          </a:ln>
        </p:spPr>
      </p:sp>
      <p:sp>
        <p:nvSpPr>
          <p:cNvPr id="147" name="Google Shape;147;p24"/>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agenda" type="tx">
  <p:cSld name="TITLE_AND_BODY">
    <p:bg>
      <p:bgPr>
        <a:solidFill>
          <a:schemeClr val="dk1"/>
        </a:solidFill>
      </p:bgPr>
    </p:bg>
    <p:spTree>
      <p:nvGrpSpPr>
        <p:cNvPr id="148" name="Shape 148"/>
        <p:cNvGrpSpPr/>
        <p:nvPr/>
      </p:nvGrpSpPr>
      <p:grpSpPr>
        <a:xfrm>
          <a:off x="0" y="0"/>
          <a:ext cx="0" cy="0"/>
          <a:chOff x="0" y="0"/>
          <a:chExt cx="0" cy="0"/>
        </a:xfrm>
      </p:grpSpPr>
      <p:sp>
        <p:nvSpPr>
          <p:cNvPr id="149" name="Google Shape;149;p25"/>
          <p:cNvSpPr/>
          <p:nvPr/>
        </p:nvSpPr>
        <p:spPr>
          <a:xfrm rot="5400000">
            <a:off x="4391175" y="560850"/>
            <a:ext cx="321000" cy="8851800"/>
          </a:xfrm>
          <a:prstGeom prst="round2SameRect">
            <a:avLst>
              <a:gd fmla="val 50000" name="adj1"/>
              <a:gd fmla="val 50000" name="adj2"/>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50" name="Google Shape;150;p25"/>
          <p:cNvSpPr/>
          <p:nvPr/>
        </p:nvSpPr>
        <p:spPr>
          <a:xfrm>
            <a:off x="125700" y="125597"/>
            <a:ext cx="3985500" cy="4575900"/>
          </a:xfrm>
          <a:prstGeom prst="roundRect">
            <a:avLst>
              <a:gd fmla="val 16667"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25"/>
          <p:cNvSpPr/>
          <p:nvPr/>
        </p:nvSpPr>
        <p:spPr>
          <a:xfrm>
            <a:off x="4236800" y="125550"/>
            <a:ext cx="4782600" cy="4575900"/>
          </a:xfrm>
          <a:prstGeom prst="roundRect">
            <a:avLst>
              <a:gd fmla="val 16667" name="adj"/>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5"/>
          <p:cNvSpPr txBox="1"/>
          <p:nvPr>
            <p:ph type="title"/>
          </p:nvPr>
        </p:nvSpPr>
        <p:spPr>
          <a:xfrm>
            <a:off x="4500950" y="349600"/>
            <a:ext cx="4254300" cy="14679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7200"/>
              <a:buNone/>
              <a:defRPr sz="7200">
                <a:solidFill>
                  <a:schemeClr val="lt1"/>
                </a:solidFill>
              </a:defRPr>
            </a:lvl1pPr>
            <a:lvl2pPr lvl="1">
              <a:spcBef>
                <a:spcPts val="0"/>
              </a:spcBef>
              <a:spcAft>
                <a:spcPts val="0"/>
              </a:spcAft>
              <a:buClr>
                <a:schemeClr val="lt1"/>
              </a:buClr>
              <a:buSzPts val="7200"/>
              <a:buFont typeface="Libre Baskerville"/>
              <a:buNone/>
              <a:defRPr sz="7200">
                <a:solidFill>
                  <a:schemeClr val="lt1"/>
                </a:solidFill>
              </a:defRPr>
            </a:lvl2pPr>
            <a:lvl3pPr lvl="2">
              <a:spcBef>
                <a:spcPts val="0"/>
              </a:spcBef>
              <a:spcAft>
                <a:spcPts val="0"/>
              </a:spcAft>
              <a:buClr>
                <a:schemeClr val="lt1"/>
              </a:buClr>
              <a:buSzPts val="7200"/>
              <a:buFont typeface="Libre Baskerville"/>
              <a:buNone/>
              <a:defRPr sz="7200">
                <a:solidFill>
                  <a:schemeClr val="lt1"/>
                </a:solidFill>
              </a:defRPr>
            </a:lvl3pPr>
            <a:lvl4pPr lvl="3">
              <a:spcBef>
                <a:spcPts val="0"/>
              </a:spcBef>
              <a:spcAft>
                <a:spcPts val="0"/>
              </a:spcAft>
              <a:buClr>
                <a:schemeClr val="lt1"/>
              </a:buClr>
              <a:buSzPts val="7200"/>
              <a:buFont typeface="Libre Baskerville"/>
              <a:buNone/>
              <a:defRPr sz="7200">
                <a:solidFill>
                  <a:schemeClr val="lt1"/>
                </a:solidFill>
              </a:defRPr>
            </a:lvl4pPr>
            <a:lvl5pPr lvl="4">
              <a:spcBef>
                <a:spcPts val="0"/>
              </a:spcBef>
              <a:spcAft>
                <a:spcPts val="0"/>
              </a:spcAft>
              <a:buClr>
                <a:schemeClr val="lt1"/>
              </a:buClr>
              <a:buSzPts val="7200"/>
              <a:buFont typeface="Libre Baskerville"/>
              <a:buNone/>
              <a:defRPr sz="7200">
                <a:solidFill>
                  <a:schemeClr val="lt1"/>
                </a:solidFill>
              </a:defRPr>
            </a:lvl5pPr>
            <a:lvl6pPr lvl="5">
              <a:spcBef>
                <a:spcPts val="0"/>
              </a:spcBef>
              <a:spcAft>
                <a:spcPts val="0"/>
              </a:spcAft>
              <a:buClr>
                <a:schemeClr val="lt1"/>
              </a:buClr>
              <a:buSzPts val="7200"/>
              <a:buFont typeface="Libre Baskerville"/>
              <a:buNone/>
              <a:defRPr sz="7200">
                <a:solidFill>
                  <a:schemeClr val="lt1"/>
                </a:solidFill>
              </a:defRPr>
            </a:lvl6pPr>
            <a:lvl7pPr lvl="6">
              <a:spcBef>
                <a:spcPts val="0"/>
              </a:spcBef>
              <a:spcAft>
                <a:spcPts val="0"/>
              </a:spcAft>
              <a:buClr>
                <a:schemeClr val="lt1"/>
              </a:buClr>
              <a:buSzPts val="7200"/>
              <a:buFont typeface="Libre Baskerville"/>
              <a:buNone/>
              <a:defRPr sz="7200">
                <a:solidFill>
                  <a:schemeClr val="lt1"/>
                </a:solidFill>
              </a:defRPr>
            </a:lvl7pPr>
            <a:lvl8pPr lvl="7">
              <a:spcBef>
                <a:spcPts val="0"/>
              </a:spcBef>
              <a:spcAft>
                <a:spcPts val="0"/>
              </a:spcAft>
              <a:buClr>
                <a:schemeClr val="lt1"/>
              </a:buClr>
              <a:buSzPts val="7200"/>
              <a:buFont typeface="Libre Baskerville"/>
              <a:buNone/>
              <a:defRPr sz="7200">
                <a:solidFill>
                  <a:schemeClr val="lt1"/>
                </a:solidFill>
              </a:defRPr>
            </a:lvl8pPr>
            <a:lvl9pPr lvl="8">
              <a:spcBef>
                <a:spcPts val="0"/>
              </a:spcBef>
              <a:spcAft>
                <a:spcPts val="0"/>
              </a:spcAft>
              <a:buClr>
                <a:schemeClr val="lt1"/>
              </a:buClr>
              <a:buSzPts val="7200"/>
              <a:buFont typeface="Libre Baskerville"/>
              <a:buNone/>
              <a:defRPr sz="7200">
                <a:solidFill>
                  <a:schemeClr val="lt1"/>
                </a:solidFill>
              </a:defRPr>
            </a:lvl9pPr>
          </a:lstStyle>
          <a:p/>
        </p:txBody>
      </p:sp>
      <p:sp>
        <p:nvSpPr>
          <p:cNvPr id="153" name="Google Shape;153;p25"/>
          <p:cNvSpPr txBox="1"/>
          <p:nvPr>
            <p:ph idx="1" type="body"/>
          </p:nvPr>
        </p:nvSpPr>
        <p:spPr>
          <a:xfrm>
            <a:off x="4543850" y="1752125"/>
            <a:ext cx="4168500" cy="2692800"/>
          </a:xfrm>
          <a:prstGeom prst="rect">
            <a:avLst/>
          </a:prstGeom>
        </p:spPr>
        <p:txBody>
          <a:bodyPr anchorCtr="0" anchor="t" bIns="91425" lIns="91425" spcFirstLastPara="1" rIns="91425" wrap="square" tIns="91425">
            <a:noAutofit/>
          </a:bodyPr>
          <a:lstStyle>
            <a:lvl1pPr indent="-406400" lvl="0" marL="4572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1pPr>
            <a:lvl2pPr indent="-406400" lvl="1" marL="9144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2pPr>
            <a:lvl3pPr indent="-406400" lvl="2" marL="13716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3pPr>
            <a:lvl4pPr indent="-406400" lvl="3" marL="18288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4pPr>
            <a:lvl5pPr indent="-406400" lvl="4" marL="22860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5pPr>
            <a:lvl6pPr indent="-406400" lvl="5" marL="27432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6pPr>
            <a:lvl7pPr indent="-406400" lvl="6" marL="32004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7pPr>
            <a:lvl8pPr indent="-406400" lvl="7" marL="36576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8pPr>
            <a:lvl9pPr indent="-406400" lvl="8" marL="4114800">
              <a:spcBef>
                <a:spcPts val="0"/>
              </a:spcBef>
              <a:spcAft>
                <a:spcPts val="0"/>
              </a:spcAft>
              <a:buClr>
                <a:schemeClr val="lt1"/>
              </a:buClr>
              <a:buSzPts val="2800"/>
              <a:buFont typeface="Libre Baskerville"/>
              <a:buChar char="■"/>
              <a:defRPr sz="2800">
                <a:solidFill>
                  <a:schemeClr val="lt1"/>
                </a:solidFill>
                <a:latin typeface="Libre Baskerville"/>
                <a:ea typeface="Libre Baskerville"/>
                <a:cs typeface="Libre Baskerville"/>
                <a:sym typeface="Libre Baskerville"/>
              </a:defRPr>
            </a:lvl9pPr>
          </a:lstStyle>
          <a:p/>
        </p:txBody>
      </p:sp>
      <p:cxnSp>
        <p:nvCxnSpPr>
          <p:cNvPr id="154" name="Google Shape;154;p25"/>
          <p:cNvCxnSpPr/>
          <p:nvPr/>
        </p:nvCxnSpPr>
        <p:spPr>
          <a:xfrm>
            <a:off x="2762250" y="4827750"/>
            <a:ext cx="0" cy="316500"/>
          </a:xfrm>
          <a:prstGeom prst="straightConnector1">
            <a:avLst/>
          </a:prstGeom>
          <a:noFill/>
          <a:ln cap="flat" cmpd="sng" w="9525">
            <a:solidFill>
              <a:schemeClr val="lt1"/>
            </a:solidFill>
            <a:prstDash val="solid"/>
            <a:round/>
            <a:headEnd len="med" w="med" type="none"/>
            <a:tailEnd len="med" w="med" type="none"/>
          </a:ln>
        </p:spPr>
      </p:cxnSp>
      <p:sp>
        <p:nvSpPr>
          <p:cNvPr id="155" name="Google Shape;155;p25"/>
          <p:cNvSpPr txBox="1"/>
          <p:nvPr>
            <p:ph idx="2"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None/>
              <a:defRPr sz="800">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156" name="Google Shape;156;p25"/>
          <p:cNvSpPr txBox="1"/>
          <p:nvPr>
            <p:ph idx="3"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lt1"/>
              </a:buClr>
              <a:buSzPts val="800"/>
              <a:buNone/>
              <a:defRPr sz="800">
                <a:solidFill>
                  <a:schemeClr val="lt1"/>
                </a:solidFill>
              </a:defRPr>
            </a:lvl1pPr>
            <a:lvl2pPr lvl="1" algn="ctr">
              <a:spcBef>
                <a:spcPts val="0"/>
              </a:spcBef>
              <a:spcAft>
                <a:spcPts val="0"/>
              </a:spcAft>
              <a:buClr>
                <a:schemeClr val="lt1"/>
              </a:buClr>
              <a:buSzPts val="1000"/>
              <a:buNone/>
              <a:defRPr>
                <a:solidFill>
                  <a:schemeClr val="lt1"/>
                </a:solidFill>
              </a:defRPr>
            </a:lvl2pPr>
            <a:lvl3pPr lvl="2" algn="ctr">
              <a:spcBef>
                <a:spcPts val="0"/>
              </a:spcBef>
              <a:spcAft>
                <a:spcPts val="0"/>
              </a:spcAft>
              <a:buClr>
                <a:schemeClr val="lt1"/>
              </a:buClr>
              <a:buSzPts val="1000"/>
              <a:buNone/>
              <a:defRPr>
                <a:solidFill>
                  <a:schemeClr val="lt1"/>
                </a:solidFill>
              </a:defRPr>
            </a:lvl3pPr>
            <a:lvl4pPr lvl="3" algn="ctr">
              <a:spcBef>
                <a:spcPts val="0"/>
              </a:spcBef>
              <a:spcAft>
                <a:spcPts val="0"/>
              </a:spcAft>
              <a:buClr>
                <a:schemeClr val="lt1"/>
              </a:buClr>
              <a:buSzPts val="1000"/>
              <a:buNone/>
              <a:defRPr>
                <a:solidFill>
                  <a:schemeClr val="lt1"/>
                </a:solidFill>
              </a:defRPr>
            </a:lvl4pPr>
            <a:lvl5pPr lvl="4" algn="ctr">
              <a:spcBef>
                <a:spcPts val="0"/>
              </a:spcBef>
              <a:spcAft>
                <a:spcPts val="0"/>
              </a:spcAft>
              <a:buClr>
                <a:schemeClr val="lt1"/>
              </a:buClr>
              <a:buSzPts val="1000"/>
              <a:buNone/>
              <a:defRPr>
                <a:solidFill>
                  <a:schemeClr val="lt1"/>
                </a:solidFill>
              </a:defRPr>
            </a:lvl5pPr>
            <a:lvl6pPr lvl="5" algn="ctr">
              <a:spcBef>
                <a:spcPts val="0"/>
              </a:spcBef>
              <a:spcAft>
                <a:spcPts val="0"/>
              </a:spcAft>
              <a:buClr>
                <a:schemeClr val="lt1"/>
              </a:buClr>
              <a:buSzPts val="1000"/>
              <a:buNone/>
              <a:defRPr>
                <a:solidFill>
                  <a:schemeClr val="lt1"/>
                </a:solidFill>
              </a:defRPr>
            </a:lvl6pPr>
            <a:lvl7pPr lvl="6" algn="ctr">
              <a:spcBef>
                <a:spcPts val="0"/>
              </a:spcBef>
              <a:spcAft>
                <a:spcPts val="0"/>
              </a:spcAft>
              <a:buClr>
                <a:schemeClr val="lt1"/>
              </a:buClr>
              <a:buSzPts val="1000"/>
              <a:buNone/>
              <a:defRPr>
                <a:solidFill>
                  <a:schemeClr val="lt1"/>
                </a:solidFill>
              </a:defRPr>
            </a:lvl7pPr>
            <a:lvl8pPr lvl="7" algn="ctr">
              <a:spcBef>
                <a:spcPts val="0"/>
              </a:spcBef>
              <a:spcAft>
                <a:spcPts val="0"/>
              </a:spcAft>
              <a:buClr>
                <a:schemeClr val="lt1"/>
              </a:buClr>
              <a:buSzPts val="1000"/>
              <a:buNone/>
              <a:defRPr>
                <a:solidFill>
                  <a:schemeClr val="lt1"/>
                </a:solidFill>
              </a:defRPr>
            </a:lvl8pPr>
            <a:lvl9pPr lvl="8" algn="ctr">
              <a:spcBef>
                <a:spcPts val="0"/>
              </a:spcBef>
              <a:spcAft>
                <a:spcPts val="0"/>
              </a:spcAft>
              <a:buClr>
                <a:schemeClr val="lt1"/>
              </a:buClr>
              <a:buSzPts val="1000"/>
              <a:buNone/>
              <a:defRPr>
                <a:solidFill>
                  <a:schemeClr val="lt1"/>
                </a:solidFill>
              </a:defRPr>
            </a:lvl9pPr>
          </a:lstStyle>
          <a:p/>
        </p:txBody>
      </p:sp>
      <p:sp>
        <p:nvSpPr>
          <p:cNvPr id="157" name="Google Shape;157;p25"/>
          <p:cNvSpPr/>
          <p:nvPr/>
        </p:nvSpPr>
        <p:spPr>
          <a:xfrm rot="5400000">
            <a:off x="8611250" y="4735800"/>
            <a:ext cx="321000" cy="494100"/>
          </a:xfrm>
          <a:prstGeom prst="round2SameRect">
            <a:avLst>
              <a:gd fmla="val 50000" name="adj1"/>
              <a:gd fmla="val 0" name="adj2"/>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158" name="Google Shape;158;p25"/>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TITLE_AND_TWO_COLUMNS_1">
    <p:spTree>
      <p:nvGrpSpPr>
        <p:cNvPr id="159" name="Shape 159"/>
        <p:cNvGrpSpPr/>
        <p:nvPr/>
      </p:nvGrpSpPr>
      <p:grpSpPr>
        <a:xfrm>
          <a:off x="0" y="0"/>
          <a:ext cx="0" cy="0"/>
          <a:chOff x="0" y="0"/>
          <a:chExt cx="0" cy="0"/>
        </a:xfrm>
      </p:grpSpPr>
      <p:sp>
        <p:nvSpPr>
          <p:cNvPr id="160" name="Google Shape;160;p26"/>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61" name="Google Shape;161;p26"/>
          <p:cNvSpPr/>
          <p:nvPr>
            <p:ph idx="2" type="pic"/>
          </p:nvPr>
        </p:nvSpPr>
        <p:spPr>
          <a:xfrm>
            <a:off x="251400" y="2828798"/>
            <a:ext cx="1468500" cy="1872900"/>
          </a:xfrm>
          <a:prstGeom prst="roundRect">
            <a:avLst>
              <a:gd fmla="val 16667" name="adj"/>
            </a:avLst>
          </a:prstGeom>
          <a:noFill/>
          <a:ln>
            <a:noFill/>
          </a:ln>
        </p:spPr>
      </p:sp>
      <p:sp>
        <p:nvSpPr>
          <p:cNvPr id="162" name="Google Shape;162;p26"/>
          <p:cNvSpPr txBox="1"/>
          <p:nvPr>
            <p:ph type="title"/>
          </p:nvPr>
        </p:nvSpPr>
        <p:spPr>
          <a:xfrm>
            <a:off x="251400" y="1670323"/>
            <a:ext cx="1468500" cy="4707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Font typeface="Libre Baskerville"/>
              <a:buNone/>
              <a:defRPr/>
            </a:lvl2pPr>
            <a:lvl3pPr lvl="2">
              <a:spcBef>
                <a:spcPts val="0"/>
              </a:spcBef>
              <a:spcAft>
                <a:spcPts val="0"/>
              </a:spcAft>
              <a:buSzPts val="1400"/>
              <a:buFont typeface="Libre Baskerville"/>
              <a:buNone/>
              <a:defRPr/>
            </a:lvl3pPr>
            <a:lvl4pPr lvl="3">
              <a:spcBef>
                <a:spcPts val="0"/>
              </a:spcBef>
              <a:spcAft>
                <a:spcPts val="0"/>
              </a:spcAft>
              <a:buSzPts val="1400"/>
              <a:buFont typeface="Libre Baskerville"/>
              <a:buNone/>
              <a:defRPr/>
            </a:lvl4pPr>
            <a:lvl5pPr lvl="4">
              <a:spcBef>
                <a:spcPts val="0"/>
              </a:spcBef>
              <a:spcAft>
                <a:spcPts val="0"/>
              </a:spcAft>
              <a:buSzPts val="1400"/>
              <a:buFont typeface="Libre Baskerville"/>
              <a:buNone/>
              <a:defRPr/>
            </a:lvl5pPr>
            <a:lvl6pPr lvl="5">
              <a:spcBef>
                <a:spcPts val="0"/>
              </a:spcBef>
              <a:spcAft>
                <a:spcPts val="0"/>
              </a:spcAft>
              <a:buSzPts val="1400"/>
              <a:buFont typeface="Libre Baskerville"/>
              <a:buNone/>
              <a:defRPr/>
            </a:lvl6pPr>
            <a:lvl7pPr lvl="6">
              <a:spcBef>
                <a:spcPts val="0"/>
              </a:spcBef>
              <a:spcAft>
                <a:spcPts val="0"/>
              </a:spcAft>
              <a:buSzPts val="1400"/>
              <a:buFont typeface="Libre Baskerville"/>
              <a:buNone/>
              <a:defRPr/>
            </a:lvl7pPr>
            <a:lvl8pPr lvl="7">
              <a:spcBef>
                <a:spcPts val="0"/>
              </a:spcBef>
              <a:spcAft>
                <a:spcPts val="0"/>
              </a:spcAft>
              <a:buSzPts val="1400"/>
              <a:buFont typeface="Libre Baskerville"/>
              <a:buNone/>
              <a:defRPr/>
            </a:lvl8pPr>
            <a:lvl9pPr lvl="8">
              <a:spcBef>
                <a:spcPts val="0"/>
              </a:spcBef>
              <a:spcAft>
                <a:spcPts val="0"/>
              </a:spcAft>
              <a:buSzPts val="1400"/>
              <a:buFont typeface="Libre Baskerville"/>
              <a:buNone/>
              <a:defRPr/>
            </a:lvl9pPr>
          </a:lstStyle>
          <a:p/>
        </p:txBody>
      </p:sp>
      <p:sp>
        <p:nvSpPr>
          <p:cNvPr id="163" name="Google Shape;163;p26"/>
          <p:cNvSpPr txBox="1"/>
          <p:nvPr>
            <p:ph idx="3" type="title"/>
          </p:nvPr>
        </p:nvSpPr>
        <p:spPr>
          <a:xfrm>
            <a:off x="1845500" y="1670323"/>
            <a:ext cx="1468500" cy="4707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Font typeface="Libre Baskerville"/>
              <a:buNone/>
              <a:defRPr/>
            </a:lvl2pPr>
            <a:lvl3pPr lvl="2">
              <a:spcBef>
                <a:spcPts val="0"/>
              </a:spcBef>
              <a:spcAft>
                <a:spcPts val="0"/>
              </a:spcAft>
              <a:buSzPts val="1400"/>
              <a:buFont typeface="Libre Baskerville"/>
              <a:buNone/>
              <a:defRPr/>
            </a:lvl3pPr>
            <a:lvl4pPr lvl="3">
              <a:spcBef>
                <a:spcPts val="0"/>
              </a:spcBef>
              <a:spcAft>
                <a:spcPts val="0"/>
              </a:spcAft>
              <a:buSzPts val="1400"/>
              <a:buFont typeface="Libre Baskerville"/>
              <a:buNone/>
              <a:defRPr/>
            </a:lvl4pPr>
            <a:lvl5pPr lvl="4">
              <a:spcBef>
                <a:spcPts val="0"/>
              </a:spcBef>
              <a:spcAft>
                <a:spcPts val="0"/>
              </a:spcAft>
              <a:buSzPts val="1400"/>
              <a:buFont typeface="Libre Baskerville"/>
              <a:buNone/>
              <a:defRPr/>
            </a:lvl5pPr>
            <a:lvl6pPr lvl="5">
              <a:spcBef>
                <a:spcPts val="0"/>
              </a:spcBef>
              <a:spcAft>
                <a:spcPts val="0"/>
              </a:spcAft>
              <a:buSzPts val="1400"/>
              <a:buFont typeface="Libre Baskerville"/>
              <a:buNone/>
              <a:defRPr/>
            </a:lvl6pPr>
            <a:lvl7pPr lvl="6">
              <a:spcBef>
                <a:spcPts val="0"/>
              </a:spcBef>
              <a:spcAft>
                <a:spcPts val="0"/>
              </a:spcAft>
              <a:buSzPts val="1400"/>
              <a:buFont typeface="Libre Baskerville"/>
              <a:buNone/>
              <a:defRPr/>
            </a:lvl7pPr>
            <a:lvl8pPr lvl="7">
              <a:spcBef>
                <a:spcPts val="0"/>
              </a:spcBef>
              <a:spcAft>
                <a:spcPts val="0"/>
              </a:spcAft>
              <a:buSzPts val="1400"/>
              <a:buFont typeface="Libre Baskerville"/>
              <a:buNone/>
              <a:defRPr/>
            </a:lvl8pPr>
            <a:lvl9pPr lvl="8">
              <a:spcBef>
                <a:spcPts val="0"/>
              </a:spcBef>
              <a:spcAft>
                <a:spcPts val="0"/>
              </a:spcAft>
              <a:buSzPts val="1400"/>
              <a:buFont typeface="Libre Baskerville"/>
              <a:buNone/>
              <a:defRPr/>
            </a:lvl9pPr>
          </a:lstStyle>
          <a:p/>
        </p:txBody>
      </p:sp>
      <p:sp>
        <p:nvSpPr>
          <p:cNvPr id="164" name="Google Shape;164;p26"/>
          <p:cNvSpPr txBox="1"/>
          <p:nvPr>
            <p:ph idx="4" type="title"/>
          </p:nvPr>
        </p:nvSpPr>
        <p:spPr>
          <a:xfrm>
            <a:off x="3439600" y="1670323"/>
            <a:ext cx="1468500" cy="4707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Font typeface="Libre Baskerville"/>
              <a:buNone/>
              <a:defRPr/>
            </a:lvl2pPr>
            <a:lvl3pPr lvl="2">
              <a:spcBef>
                <a:spcPts val="0"/>
              </a:spcBef>
              <a:spcAft>
                <a:spcPts val="0"/>
              </a:spcAft>
              <a:buSzPts val="1400"/>
              <a:buFont typeface="Libre Baskerville"/>
              <a:buNone/>
              <a:defRPr/>
            </a:lvl3pPr>
            <a:lvl4pPr lvl="3">
              <a:spcBef>
                <a:spcPts val="0"/>
              </a:spcBef>
              <a:spcAft>
                <a:spcPts val="0"/>
              </a:spcAft>
              <a:buSzPts val="1400"/>
              <a:buFont typeface="Libre Baskerville"/>
              <a:buNone/>
              <a:defRPr/>
            </a:lvl4pPr>
            <a:lvl5pPr lvl="4">
              <a:spcBef>
                <a:spcPts val="0"/>
              </a:spcBef>
              <a:spcAft>
                <a:spcPts val="0"/>
              </a:spcAft>
              <a:buSzPts val="1400"/>
              <a:buFont typeface="Libre Baskerville"/>
              <a:buNone/>
              <a:defRPr/>
            </a:lvl5pPr>
            <a:lvl6pPr lvl="5">
              <a:spcBef>
                <a:spcPts val="0"/>
              </a:spcBef>
              <a:spcAft>
                <a:spcPts val="0"/>
              </a:spcAft>
              <a:buSzPts val="1400"/>
              <a:buFont typeface="Libre Baskerville"/>
              <a:buNone/>
              <a:defRPr/>
            </a:lvl6pPr>
            <a:lvl7pPr lvl="6">
              <a:spcBef>
                <a:spcPts val="0"/>
              </a:spcBef>
              <a:spcAft>
                <a:spcPts val="0"/>
              </a:spcAft>
              <a:buSzPts val="1400"/>
              <a:buFont typeface="Libre Baskerville"/>
              <a:buNone/>
              <a:defRPr/>
            </a:lvl7pPr>
            <a:lvl8pPr lvl="7">
              <a:spcBef>
                <a:spcPts val="0"/>
              </a:spcBef>
              <a:spcAft>
                <a:spcPts val="0"/>
              </a:spcAft>
              <a:buSzPts val="1400"/>
              <a:buFont typeface="Libre Baskerville"/>
              <a:buNone/>
              <a:defRPr/>
            </a:lvl8pPr>
            <a:lvl9pPr lvl="8">
              <a:spcBef>
                <a:spcPts val="0"/>
              </a:spcBef>
              <a:spcAft>
                <a:spcPts val="0"/>
              </a:spcAft>
              <a:buSzPts val="1400"/>
              <a:buFont typeface="Libre Baskerville"/>
              <a:buNone/>
              <a:defRPr/>
            </a:lvl9pPr>
          </a:lstStyle>
          <a:p/>
        </p:txBody>
      </p:sp>
      <p:sp>
        <p:nvSpPr>
          <p:cNvPr id="165" name="Google Shape;165;p26"/>
          <p:cNvSpPr txBox="1"/>
          <p:nvPr>
            <p:ph idx="1" type="subTitle"/>
          </p:nvPr>
        </p:nvSpPr>
        <p:spPr>
          <a:xfrm>
            <a:off x="251400" y="2217823"/>
            <a:ext cx="14685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66" name="Google Shape;166;p26"/>
          <p:cNvSpPr txBox="1"/>
          <p:nvPr>
            <p:ph idx="5" type="subTitle"/>
          </p:nvPr>
        </p:nvSpPr>
        <p:spPr>
          <a:xfrm>
            <a:off x="1860124" y="2217823"/>
            <a:ext cx="14538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67" name="Google Shape;167;p26"/>
          <p:cNvSpPr txBox="1"/>
          <p:nvPr>
            <p:ph idx="6" type="subTitle"/>
          </p:nvPr>
        </p:nvSpPr>
        <p:spPr>
          <a:xfrm>
            <a:off x="3439600" y="2211623"/>
            <a:ext cx="14685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cxnSp>
        <p:nvCxnSpPr>
          <p:cNvPr id="168" name="Google Shape;168;p26"/>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169" name="Google Shape;169;p26"/>
          <p:cNvSpPr txBox="1"/>
          <p:nvPr>
            <p:ph idx="7"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70" name="Google Shape;170;p26"/>
          <p:cNvSpPr txBox="1"/>
          <p:nvPr>
            <p:ph idx="8"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171" name="Google Shape;171;p26"/>
          <p:cNvSpPr/>
          <p:nvPr>
            <p:ph idx="9" type="pic"/>
          </p:nvPr>
        </p:nvSpPr>
        <p:spPr>
          <a:xfrm>
            <a:off x="1845500" y="2828798"/>
            <a:ext cx="1468500" cy="1872900"/>
          </a:xfrm>
          <a:prstGeom prst="roundRect">
            <a:avLst>
              <a:gd fmla="val 16667" name="adj"/>
            </a:avLst>
          </a:prstGeom>
          <a:noFill/>
          <a:ln>
            <a:noFill/>
          </a:ln>
        </p:spPr>
      </p:sp>
      <p:sp>
        <p:nvSpPr>
          <p:cNvPr id="172" name="Google Shape;172;p26"/>
          <p:cNvSpPr/>
          <p:nvPr>
            <p:ph idx="13" type="pic"/>
          </p:nvPr>
        </p:nvSpPr>
        <p:spPr>
          <a:xfrm>
            <a:off x="3439600" y="2828798"/>
            <a:ext cx="1468500" cy="1872900"/>
          </a:xfrm>
          <a:prstGeom prst="roundRect">
            <a:avLst>
              <a:gd fmla="val 16667" name="adj"/>
            </a:avLst>
          </a:prstGeom>
          <a:noFill/>
          <a:ln>
            <a:noFill/>
          </a:ln>
        </p:spPr>
      </p:sp>
      <p:sp>
        <p:nvSpPr>
          <p:cNvPr id="173" name="Google Shape;173;p26"/>
          <p:cNvSpPr/>
          <p:nvPr>
            <p:ph idx="14" type="pic"/>
          </p:nvPr>
        </p:nvSpPr>
        <p:spPr>
          <a:xfrm>
            <a:off x="5033700" y="2828798"/>
            <a:ext cx="1468500" cy="1872900"/>
          </a:xfrm>
          <a:prstGeom prst="roundRect">
            <a:avLst>
              <a:gd fmla="val 16667" name="adj"/>
            </a:avLst>
          </a:prstGeom>
          <a:noFill/>
          <a:ln>
            <a:noFill/>
          </a:ln>
        </p:spPr>
      </p:sp>
      <p:sp>
        <p:nvSpPr>
          <p:cNvPr id="174" name="Google Shape;174;p26"/>
          <p:cNvSpPr/>
          <p:nvPr>
            <p:ph idx="15" type="pic"/>
          </p:nvPr>
        </p:nvSpPr>
        <p:spPr>
          <a:xfrm>
            <a:off x="6627800" y="2828798"/>
            <a:ext cx="1468500" cy="1872900"/>
          </a:xfrm>
          <a:prstGeom prst="roundRect">
            <a:avLst>
              <a:gd fmla="val 16667" name="adj"/>
            </a:avLst>
          </a:prstGeom>
          <a:noFill/>
          <a:ln>
            <a:noFill/>
          </a:ln>
        </p:spPr>
      </p:sp>
      <p:sp>
        <p:nvSpPr>
          <p:cNvPr id="175" name="Google Shape;175;p26"/>
          <p:cNvSpPr txBox="1"/>
          <p:nvPr>
            <p:ph idx="16" type="title"/>
          </p:nvPr>
        </p:nvSpPr>
        <p:spPr>
          <a:xfrm>
            <a:off x="5033700" y="1670323"/>
            <a:ext cx="1468500" cy="4707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Font typeface="Libre Baskerville"/>
              <a:buNone/>
              <a:defRPr/>
            </a:lvl2pPr>
            <a:lvl3pPr lvl="2">
              <a:spcBef>
                <a:spcPts val="0"/>
              </a:spcBef>
              <a:spcAft>
                <a:spcPts val="0"/>
              </a:spcAft>
              <a:buSzPts val="1400"/>
              <a:buFont typeface="Libre Baskerville"/>
              <a:buNone/>
              <a:defRPr/>
            </a:lvl3pPr>
            <a:lvl4pPr lvl="3">
              <a:spcBef>
                <a:spcPts val="0"/>
              </a:spcBef>
              <a:spcAft>
                <a:spcPts val="0"/>
              </a:spcAft>
              <a:buSzPts val="1400"/>
              <a:buFont typeface="Libre Baskerville"/>
              <a:buNone/>
              <a:defRPr/>
            </a:lvl4pPr>
            <a:lvl5pPr lvl="4">
              <a:spcBef>
                <a:spcPts val="0"/>
              </a:spcBef>
              <a:spcAft>
                <a:spcPts val="0"/>
              </a:spcAft>
              <a:buSzPts val="1400"/>
              <a:buFont typeface="Libre Baskerville"/>
              <a:buNone/>
              <a:defRPr/>
            </a:lvl5pPr>
            <a:lvl6pPr lvl="5">
              <a:spcBef>
                <a:spcPts val="0"/>
              </a:spcBef>
              <a:spcAft>
                <a:spcPts val="0"/>
              </a:spcAft>
              <a:buSzPts val="1400"/>
              <a:buFont typeface="Libre Baskerville"/>
              <a:buNone/>
              <a:defRPr/>
            </a:lvl6pPr>
            <a:lvl7pPr lvl="6">
              <a:spcBef>
                <a:spcPts val="0"/>
              </a:spcBef>
              <a:spcAft>
                <a:spcPts val="0"/>
              </a:spcAft>
              <a:buSzPts val="1400"/>
              <a:buFont typeface="Libre Baskerville"/>
              <a:buNone/>
              <a:defRPr/>
            </a:lvl7pPr>
            <a:lvl8pPr lvl="7">
              <a:spcBef>
                <a:spcPts val="0"/>
              </a:spcBef>
              <a:spcAft>
                <a:spcPts val="0"/>
              </a:spcAft>
              <a:buSzPts val="1400"/>
              <a:buFont typeface="Libre Baskerville"/>
              <a:buNone/>
              <a:defRPr/>
            </a:lvl8pPr>
            <a:lvl9pPr lvl="8">
              <a:spcBef>
                <a:spcPts val="0"/>
              </a:spcBef>
              <a:spcAft>
                <a:spcPts val="0"/>
              </a:spcAft>
              <a:buSzPts val="1400"/>
              <a:buFont typeface="Libre Baskerville"/>
              <a:buNone/>
              <a:defRPr/>
            </a:lvl9pPr>
          </a:lstStyle>
          <a:p/>
        </p:txBody>
      </p:sp>
      <p:sp>
        <p:nvSpPr>
          <p:cNvPr id="176" name="Google Shape;176;p26"/>
          <p:cNvSpPr txBox="1"/>
          <p:nvPr>
            <p:ph idx="17" type="subTitle"/>
          </p:nvPr>
        </p:nvSpPr>
        <p:spPr>
          <a:xfrm>
            <a:off x="5033700" y="2211623"/>
            <a:ext cx="14685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77" name="Google Shape;177;p26"/>
          <p:cNvSpPr txBox="1"/>
          <p:nvPr>
            <p:ph idx="18" type="title"/>
          </p:nvPr>
        </p:nvSpPr>
        <p:spPr>
          <a:xfrm>
            <a:off x="6627800" y="1670323"/>
            <a:ext cx="1468500" cy="470700"/>
          </a:xfrm>
          <a:prstGeom prst="rect">
            <a:avLst/>
          </a:prstGeom>
        </p:spPr>
        <p:txBody>
          <a:bodyPr anchorCtr="0" anchor="t" bIns="91425" lIns="91425" spcFirstLastPara="1" rIns="91425" wrap="square" tIns="91425">
            <a:noAutofit/>
          </a:bodyPr>
          <a:lstStyle>
            <a:lvl1pPr lvl="0">
              <a:spcBef>
                <a:spcPts val="0"/>
              </a:spcBef>
              <a:spcAft>
                <a:spcPts val="0"/>
              </a:spcAft>
              <a:buSzPts val="1400"/>
              <a:buNone/>
              <a:defRPr sz="1400"/>
            </a:lvl1pPr>
            <a:lvl2pPr lvl="1">
              <a:spcBef>
                <a:spcPts val="0"/>
              </a:spcBef>
              <a:spcAft>
                <a:spcPts val="0"/>
              </a:spcAft>
              <a:buSzPts val="1400"/>
              <a:buFont typeface="Libre Baskerville"/>
              <a:buNone/>
              <a:defRPr/>
            </a:lvl2pPr>
            <a:lvl3pPr lvl="2">
              <a:spcBef>
                <a:spcPts val="0"/>
              </a:spcBef>
              <a:spcAft>
                <a:spcPts val="0"/>
              </a:spcAft>
              <a:buSzPts val="1400"/>
              <a:buFont typeface="Libre Baskerville"/>
              <a:buNone/>
              <a:defRPr/>
            </a:lvl3pPr>
            <a:lvl4pPr lvl="3">
              <a:spcBef>
                <a:spcPts val="0"/>
              </a:spcBef>
              <a:spcAft>
                <a:spcPts val="0"/>
              </a:spcAft>
              <a:buSzPts val="1400"/>
              <a:buFont typeface="Libre Baskerville"/>
              <a:buNone/>
              <a:defRPr/>
            </a:lvl4pPr>
            <a:lvl5pPr lvl="4">
              <a:spcBef>
                <a:spcPts val="0"/>
              </a:spcBef>
              <a:spcAft>
                <a:spcPts val="0"/>
              </a:spcAft>
              <a:buSzPts val="1400"/>
              <a:buFont typeface="Libre Baskerville"/>
              <a:buNone/>
              <a:defRPr/>
            </a:lvl5pPr>
            <a:lvl6pPr lvl="5">
              <a:spcBef>
                <a:spcPts val="0"/>
              </a:spcBef>
              <a:spcAft>
                <a:spcPts val="0"/>
              </a:spcAft>
              <a:buSzPts val="1400"/>
              <a:buFont typeface="Libre Baskerville"/>
              <a:buNone/>
              <a:defRPr/>
            </a:lvl6pPr>
            <a:lvl7pPr lvl="6">
              <a:spcBef>
                <a:spcPts val="0"/>
              </a:spcBef>
              <a:spcAft>
                <a:spcPts val="0"/>
              </a:spcAft>
              <a:buSzPts val="1400"/>
              <a:buFont typeface="Libre Baskerville"/>
              <a:buNone/>
              <a:defRPr/>
            </a:lvl7pPr>
            <a:lvl8pPr lvl="7">
              <a:spcBef>
                <a:spcPts val="0"/>
              </a:spcBef>
              <a:spcAft>
                <a:spcPts val="0"/>
              </a:spcAft>
              <a:buSzPts val="1400"/>
              <a:buFont typeface="Libre Baskerville"/>
              <a:buNone/>
              <a:defRPr/>
            </a:lvl8pPr>
            <a:lvl9pPr lvl="8">
              <a:spcBef>
                <a:spcPts val="0"/>
              </a:spcBef>
              <a:spcAft>
                <a:spcPts val="0"/>
              </a:spcAft>
              <a:buSzPts val="1400"/>
              <a:buFont typeface="Libre Baskerville"/>
              <a:buNone/>
              <a:defRPr/>
            </a:lvl9pPr>
          </a:lstStyle>
          <a:p/>
        </p:txBody>
      </p:sp>
      <p:sp>
        <p:nvSpPr>
          <p:cNvPr id="178" name="Google Shape;178;p26"/>
          <p:cNvSpPr txBox="1"/>
          <p:nvPr>
            <p:ph idx="19" type="subTitle"/>
          </p:nvPr>
        </p:nvSpPr>
        <p:spPr>
          <a:xfrm>
            <a:off x="6627800" y="2211623"/>
            <a:ext cx="14685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79" name="Google Shape;179;p26"/>
          <p:cNvSpPr txBox="1"/>
          <p:nvPr>
            <p:ph idx="20" type="title"/>
          </p:nvPr>
        </p:nvSpPr>
        <p:spPr>
          <a:xfrm>
            <a:off x="125700" y="134475"/>
            <a:ext cx="7970700" cy="17370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5600"/>
              <a:buFont typeface="Libre Baskerville"/>
              <a:buNone/>
              <a:defRPr sz="5600"/>
            </a:lvl2pPr>
            <a:lvl3pPr lvl="2">
              <a:spcBef>
                <a:spcPts val="0"/>
              </a:spcBef>
              <a:spcAft>
                <a:spcPts val="0"/>
              </a:spcAft>
              <a:buSzPts val="5600"/>
              <a:buFont typeface="Libre Baskerville"/>
              <a:buNone/>
              <a:defRPr sz="5600"/>
            </a:lvl3pPr>
            <a:lvl4pPr lvl="3">
              <a:spcBef>
                <a:spcPts val="0"/>
              </a:spcBef>
              <a:spcAft>
                <a:spcPts val="0"/>
              </a:spcAft>
              <a:buSzPts val="5600"/>
              <a:buFont typeface="Libre Baskerville"/>
              <a:buNone/>
              <a:defRPr sz="5600"/>
            </a:lvl4pPr>
            <a:lvl5pPr lvl="4">
              <a:spcBef>
                <a:spcPts val="0"/>
              </a:spcBef>
              <a:spcAft>
                <a:spcPts val="0"/>
              </a:spcAft>
              <a:buSzPts val="5600"/>
              <a:buFont typeface="Libre Baskerville"/>
              <a:buNone/>
              <a:defRPr sz="5600"/>
            </a:lvl5pPr>
            <a:lvl6pPr lvl="5">
              <a:spcBef>
                <a:spcPts val="0"/>
              </a:spcBef>
              <a:spcAft>
                <a:spcPts val="0"/>
              </a:spcAft>
              <a:buSzPts val="5600"/>
              <a:buFont typeface="Libre Baskerville"/>
              <a:buNone/>
              <a:defRPr sz="5600"/>
            </a:lvl6pPr>
            <a:lvl7pPr lvl="6">
              <a:spcBef>
                <a:spcPts val="0"/>
              </a:spcBef>
              <a:spcAft>
                <a:spcPts val="0"/>
              </a:spcAft>
              <a:buSzPts val="5600"/>
              <a:buFont typeface="Libre Baskerville"/>
              <a:buNone/>
              <a:defRPr sz="5600"/>
            </a:lvl7pPr>
            <a:lvl8pPr lvl="7">
              <a:spcBef>
                <a:spcPts val="0"/>
              </a:spcBef>
              <a:spcAft>
                <a:spcPts val="0"/>
              </a:spcAft>
              <a:buSzPts val="5600"/>
              <a:buFont typeface="Libre Baskerville"/>
              <a:buNone/>
              <a:defRPr sz="5600"/>
            </a:lvl8pPr>
            <a:lvl9pPr lvl="8">
              <a:spcBef>
                <a:spcPts val="0"/>
              </a:spcBef>
              <a:spcAft>
                <a:spcPts val="0"/>
              </a:spcAft>
              <a:buSzPts val="5600"/>
              <a:buFont typeface="Libre Baskerville"/>
              <a:buNone/>
              <a:defRPr sz="5600"/>
            </a:lvl9pPr>
          </a:lstStyle>
          <a:p/>
        </p:txBody>
      </p:sp>
      <p:sp>
        <p:nvSpPr>
          <p:cNvPr id="180" name="Google Shape;180;p26"/>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181" name="Google Shape;181;p26"/>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cussion ">
  <p:cSld name="TITLE_ONLY_1">
    <p:spTree>
      <p:nvGrpSpPr>
        <p:cNvPr id="182" name="Shape 182"/>
        <p:cNvGrpSpPr/>
        <p:nvPr/>
      </p:nvGrpSpPr>
      <p:grpSpPr>
        <a:xfrm>
          <a:off x="0" y="0"/>
          <a:ext cx="0" cy="0"/>
          <a:chOff x="0" y="0"/>
          <a:chExt cx="0" cy="0"/>
        </a:xfrm>
      </p:grpSpPr>
      <p:sp>
        <p:nvSpPr>
          <p:cNvPr id="183" name="Google Shape;183;p27"/>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cxnSp>
        <p:nvCxnSpPr>
          <p:cNvPr id="184" name="Google Shape;184;p27"/>
          <p:cNvCxnSpPr/>
          <p:nvPr/>
        </p:nvCxnSpPr>
        <p:spPr>
          <a:xfrm>
            <a:off x="-27475" y="2390175"/>
            <a:ext cx="9251400" cy="0"/>
          </a:xfrm>
          <a:prstGeom prst="straightConnector1">
            <a:avLst/>
          </a:prstGeom>
          <a:noFill/>
          <a:ln cap="flat" cmpd="sng" w="19050">
            <a:solidFill>
              <a:schemeClr val="dk1"/>
            </a:solidFill>
            <a:prstDash val="solid"/>
            <a:round/>
            <a:headEnd len="med" w="med" type="none"/>
            <a:tailEnd len="med" w="med" type="none"/>
          </a:ln>
        </p:spPr>
      </p:cxnSp>
      <p:cxnSp>
        <p:nvCxnSpPr>
          <p:cNvPr id="185" name="Google Shape;185;p27"/>
          <p:cNvCxnSpPr/>
          <p:nvPr/>
        </p:nvCxnSpPr>
        <p:spPr>
          <a:xfrm>
            <a:off x="4570800" y="-10350"/>
            <a:ext cx="0" cy="4834800"/>
          </a:xfrm>
          <a:prstGeom prst="straightConnector1">
            <a:avLst/>
          </a:prstGeom>
          <a:noFill/>
          <a:ln cap="flat" cmpd="sng" w="19050">
            <a:solidFill>
              <a:schemeClr val="dk1"/>
            </a:solidFill>
            <a:prstDash val="solid"/>
            <a:round/>
            <a:headEnd len="med" w="med" type="none"/>
            <a:tailEnd len="med" w="med" type="none"/>
          </a:ln>
        </p:spPr>
      </p:cxnSp>
      <p:sp>
        <p:nvSpPr>
          <p:cNvPr id="186" name="Google Shape;186;p27"/>
          <p:cNvSpPr txBox="1"/>
          <p:nvPr>
            <p:ph idx="1" type="subTitle"/>
          </p:nvPr>
        </p:nvSpPr>
        <p:spPr>
          <a:xfrm>
            <a:off x="125700" y="125600"/>
            <a:ext cx="21405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87" name="Google Shape;187;p27"/>
          <p:cNvSpPr txBox="1"/>
          <p:nvPr>
            <p:ph idx="2" type="subTitle"/>
          </p:nvPr>
        </p:nvSpPr>
        <p:spPr>
          <a:xfrm>
            <a:off x="6875400" y="125600"/>
            <a:ext cx="2143800" cy="317400"/>
          </a:xfrm>
          <a:prstGeom prst="rect">
            <a:avLst/>
          </a:prstGeom>
        </p:spPr>
        <p:txBody>
          <a:bodyPr anchorCtr="0" anchor="t" bIns="91425" lIns="91425" spcFirstLastPara="1" rIns="91425" wrap="square" tIns="91425">
            <a:noAutofit/>
          </a:bodyPr>
          <a:lstStyle>
            <a:lvl1pPr lvl="0" algn="r">
              <a:spcBef>
                <a:spcPts val="0"/>
              </a:spcBef>
              <a:spcAft>
                <a:spcPts val="0"/>
              </a:spcAft>
              <a:buSzPts val="1000"/>
              <a:buNone/>
              <a:defRPr/>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188" name="Google Shape;188;p27"/>
          <p:cNvSpPr txBox="1"/>
          <p:nvPr>
            <p:ph idx="3" type="subTitle"/>
          </p:nvPr>
        </p:nvSpPr>
        <p:spPr>
          <a:xfrm>
            <a:off x="6875400" y="4383975"/>
            <a:ext cx="2143800" cy="317400"/>
          </a:xfrm>
          <a:prstGeom prst="rect">
            <a:avLst/>
          </a:prstGeom>
        </p:spPr>
        <p:txBody>
          <a:bodyPr anchorCtr="0" anchor="t" bIns="91425" lIns="91425" spcFirstLastPara="1" rIns="91425" wrap="square" tIns="91425">
            <a:noAutofit/>
          </a:bodyPr>
          <a:lstStyle>
            <a:lvl1pPr lvl="0" algn="r">
              <a:spcBef>
                <a:spcPts val="0"/>
              </a:spcBef>
              <a:spcAft>
                <a:spcPts val="0"/>
              </a:spcAft>
              <a:buSzPts val="1000"/>
              <a:buNone/>
              <a:defRPr/>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189" name="Google Shape;189;p27"/>
          <p:cNvSpPr txBox="1"/>
          <p:nvPr>
            <p:ph idx="4" type="subTitle"/>
          </p:nvPr>
        </p:nvSpPr>
        <p:spPr>
          <a:xfrm>
            <a:off x="125700" y="4383975"/>
            <a:ext cx="21405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cxnSp>
        <p:nvCxnSpPr>
          <p:cNvPr id="190" name="Google Shape;190;p27"/>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191" name="Google Shape;191;p27"/>
          <p:cNvSpPr txBox="1"/>
          <p:nvPr>
            <p:ph idx="5"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192" name="Google Shape;192;p27"/>
          <p:cNvSpPr txBox="1"/>
          <p:nvPr>
            <p:ph idx="6"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193" name="Google Shape;193;p27"/>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194" name="Google Shape;194;p27"/>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scussion">
  <p:cSld name="TITLE_ONLY_1_1">
    <p:spTree>
      <p:nvGrpSpPr>
        <p:cNvPr id="195" name="Shape 195"/>
        <p:cNvGrpSpPr/>
        <p:nvPr/>
      </p:nvGrpSpPr>
      <p:grpSpPr>
        <a:xfrm>
          <a:off x="0" y="0"/>
          <a:ext cx="0" cy="0"/>
          <a:chOff x="0" y="0"/>
          <a:chExt cx="0" cy="0"/>
        </a:xfrm>
      </p:grpSpPr>
      <p:sp>
        <p:nvSpPr>
          <p:cNvPr id="196" name="Google Shape;196;p28"/>
          <p:cNvSpPr/>
          <p:nvPr/>
        </p:nvSpPr>
        <p:spPr>
          <a:xfrm>
            <a:off x="4572000" y="2411100"/>
            <a:ext cx="4572000" cy="2736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197" name="Google Shape;197;p28"/>
          <p:cNvSpPr/>
          <p:nvPr/>
        </p:nvSpPr>
        <p:spPr>
          <a:xfrm>
            <a:off x="0" y="2411100"/>
            <a:ext cx="4572000" cy="27363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198" name="Google Shape;198;p28"/>
          <p:cNvSpPr/>
          <p:nvPr/>
        </p:nvSpPr>
        <p:spPr>
          <a:xfrm rot="5400000">
            <a:off x="4391175" y="560850"/>
            <a:ext cx="321000" cy="8851800"/>
          </a:xfrm>
          <a:prstGeom prst="round2SameRect">
            <a:avLst>
              <a:gd fmla="val 50000" name="adj1"/>
              <a:gd fmla="val 50000" name="adj2"/>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199" name="Google Shape;199;p28"/>
          <p:cNvSpPr/>
          <p:nvPr/>
        </p:nvSpPr>
        <p:spPr>
          <a:xfrm>
            <a:off x="4572000" y="0"/>
            <a:ext cx="4572000" cy="24111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00" name="Google Shape;200;p28"/>
          <p:cNvSpPr/>
          <p:nvPr/>
        </p:nvSpPr>
        <p:spPr>
          <a:xfrm>
            <a:off x="0" y="0"/>
            <a:ext cx="4572000" cy="24111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01" name="Google Shape;201;p28"/>
          <p:cNvSpPr txBox="1"/>
          <p:nvPr>
            <p:ph idx="1" type="subTitle"/>
          </p:nvPr>
        </p:nvSpPr>
        <p:spPr>
          <a:xfrm>
            <a:off x="125700" y="125600"/>
            <a:ext cx="21405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02" name="Google Shape;202;p28"/>
          <p:cNvSpPr txBox="1"/>
          <p:nvPr>
            <p:ph idx="2" type="subTitle"/>
          </p:nvPr>
        </p:nvSpPr>
        <p:spPr>
          <a:xfrm>
            <a:off x="6875400" y="125600"/>
            <a:ext cx="2143800" cy="317400"/>
          </a:xfrm>
          <a:prstGeom prst="rect">
            <a:avLst/>
          </a:prstGeom>
        </p:spPr>
        <p:txBody>
          <a:bodyPr anchorCtr="0" anchor="t" bIns="91425" lIns="91425" spcFirstLastPara="1" rIns="91425" wrap="square" tIns="91425">
            <a:noAutofit/>
          </a:bodyPr>
          <a:lstStyle>
            <a:lvl1pPr lvl="0" algn="r">
              <a:spcBef>
                <a:spcPts val="0"/>
              </a:spcBef>
              <a:spcAft>
                <a:spcPts val="0"/>
              </a:spcAft>
              <a:buSzPts val="1000"/>
              <a:buNone/>
              <a:defRPr/>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203" name="Google Shape;203;p28"/>
          <p:cNvSpPr txBox="1"/>
          <p:nvPr>
            <p:ph idx="3" type="subTitle"/>
          </p:nvPr>
        </p:nvSpPr>
        <p:spPr>
          <a:xfrm>
            <a:off x="6875400" y="4383975"/>
            <a:ext cx="2143800" cy="317400"/>
          </a:xfrm>
          <a:prstGeom prst="rect">
            <a:avLst/>
          </a:prstGeom>
        </p:spPr>
        <p:txBody>
          <a:bodyPr anchorCtr="0" anchor="t" bIns="91425" lIns="91425" spcFirstLastPara="1" rIns="91425" wrap="square" tIns="91425">
            <a:noAutofit/>
          </a:bodyPr>
          <a:lstStyle>
            <a:lvl1pPr lvl="0" algn="r">
              <a:spcBef>
                <a:spcPts val="0"/>
              </a:spcBef>
              <a:spcAft>
                <a:spcPts val="0"/>
              </a:spcAft>
              <a:buSzPts val="1000"/>
              <a:buNone/>
              <a:defRPr/>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204" name="Google Shape;204;p28"/>
          <p:cNvSpPr txBox="1"/>
          <p:nvPr>
            <p:ph idx="4" type="subTitle"/>
          </p:nvPr>
        </p:nvSpPr>
        <p:spPr>
          <a:xfrm>
            <a:off x="125700" y="4383975"/>
            <a:ext cx="2140500" cy="3174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cxnSp>
        <p:nvCxnSpPr>
          <p:cNvPr id="205" name="Google Shape;205;p28"/>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206" name="Google Shape;206;p28"/>
          <p:cNvSpPr txBox="1"/>
          <p:nvPr>
            <p:ph idx="5"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07" name="Google Shape;207;p28"/>
          <p:cNvSpPr txBox="1"/>
          <p:nvPr>
            <p:ph idx="6"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208" name="Google Shape;208;p28"/>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09" name="Google Shape;209;p28"/>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ure Input">
  <p:cSld name="ONE_COLUMN_TEXT">
    <p:bg>
      <p:bgPr>
        <a:solidFill>
          <a:schemeClr val="dk1"/>
        </a:solidFill>
      </p:bgPr>
    </p:bg>
    <p:spTree>
      <p:nvGrpSpPr>
        <p:cNvPr id="210" name="Shape 210"/>
        <p:cNvGrpSpPr/>
        <p:nvPr/>
      </p:nvGrpSpPr>
      <p:grpSpPr>
        <a:xfrm>
          <a:off x="0" y="0"/>
          <a:ext cx="0" cy="0"/>
          <a:chOff x="0" y="0"/>
          <a:chExt cx="0" cy="0"/>
        </a:xfrm>
      </p:grpSpPr>
      <p:sp>
        <p:nvSpPr>
          <p:cNvPr id="211" name="Google Shape;211;p29"/>
          <p:cNvSpPr/>
          <p:nvPr/>
        </p:nvSpPr>
        <p:spPr>
          <a:xfrm rot="5400000">
            <a:off x="4391175" y="560850"/>
            <a:ext cx="321000" cy="8851800"/>
          </a:xfrm>
          <a:prstGeom prst="round2SameRect">
            <a:avLst>
              <a:gd fmla="val 50000" name="adj1"/>
              <a:gd fmla="val 50000" name="adj2"/>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212" name="Google Shape;212;p29"/>
          <p:cNvSpPr/>
          <p:nvPr/>
        </p:nvSpPr>
        <p:spPr>
          <a:xfrm>
            <a:off x="251400" y="1680400"/>
            <a:ext cx="1468500" cy="3021000"/>
          </a:xfrm>
          <a:prstGeom prst="roundRect">
            <a:avLst>
              <a:gd fmla="val 16667" name="adj"/>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13" name="Google Shape;213;p29"/>
          <p:cNvSpPr/>
          <p:nvPr/>
        </p:nvSpPr>
        <p:spPr>
          <a:xfrm>
            <a:off x="1845500" y="1680400"/>
            <a:ext cx="1468500" cy="3021000"/>
          </a:xfrm>
          <a:prstGeom prst="roundRect">
            <a:avLst>
              <a:gd fmla="val 16667" name="adj"/>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14" name="Google Shape;214;p29"/>
          <p:cNvSpPr/>
          <p:nvPr/>
        </p:nvSpPr>
        <p:spPr>
          <a:xfrm>
            <a:off x="3439600" y="1680400"/>
            <a:ext cx="1468500" cy="3021000"/>
          </a:xfrm>
          <a:prstGeom prst="round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15" name="Google Shape;215;p29"/>
          <p:cNvSpPr txBox="1"/>
          <p:nvPr>
            <p:ph type="title"/>
          </p:nvPr>
        </p:nvSpPr>
        <p:spPr>
          <a:xfrm>
            <a:off x="125700" y="125600"/>
            <a:ext cx="8642100" cy="7887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5600"/>
              <a:buNone/>
              <a:defRPr>
                <a:solidFill>
                  <a:schemeClr val="lt1"/>
                </a:solidFill>
              </a:defRPr>
            </a:lvl1pPr>
            <a:lvl2pPr lvl="1">
              <a:spcBef>
                <a:spcPts val="0"/>
              </a:spcBef>
              <a:spcAft>
                <a:spcPts val="0"/>
              </a:spcAft>
              <a:buSzPts val="5600"/>
              <a:buFont typeface="Libre Baskerville"/>
              <a:buNone/>
              <a:defRPr sz="5600"/>
            </a:lvl2pPr>
            <a:lvl3pPr lvl="2">
              <a:spcBef>
                <a:spcPts val="0"/>
              </a:spcBef>
              <a:spcAft>
                <a:spcPts val="0"/>
              </a:spcAft>
              <a:buSzPts val="5600"/>
              <a:buFont typeface="Libre Baskerville"/>
              <a:buNone/>
              <a:defRPr sz="5600"/>
            </a:lvl3pPr>
            <a:lvl4pPr lvl="3">
              <a:spcBef>
                <a:spcPts val="0"/>
              </a:spcBef>
              <a:spcAft>
                <a:spcPts val="0"/>
              </a:spcAft>
              <a:buSzPts val="5600"/>
              <a:buFont typeface="Libre Baskerville"/>
              <a:buNone/>
              <a:defRPr sz="5600"/>
            </a:lvl4pPr>
            <a:lvl5pPr lvl="4">
              <a:spcBef>
                <a:spcPts val="0"/>
              </a:spcBef>
              <a:spcAft>
                <a:spcPts val="0"/>
              </a:spcAft>
              <a:buSzPts val="5600"/>
              <a:buFont typeface="Libre Baskerville"/>
              <a:buNone/>
              <a:defRPr sz="5600"/>
            </a:lvl5pPr>
            <a:lvl6pPr lvl="5">
              <a:spcBef>
                <a:spcPts val="0"/>
              </a:spcBef>
              <a:spcAft>
                <a:spcPts val="0"/>
              </a:spcAft>
              <a:buSzPts val="5600"/>
              <a:buFont typeface="Libre Baskerville"/>
              <a:buNone/>
              <a:defRPr sz="5600"/>
            </a:lvl6pPr>
            <a:lvl7pPr lvl="6">
              <a:spcBef>
                <a:spcPts val="0"/>
              </a:spcBef>
              <a:spcAft>
                <a:spcPts val="0"/>
              </a:spcAft>
              <a:buSzPts val="5600"/>
              <a:buFont typeface="Libre Baskerville"/>
              <a:buNone/>
              <a:defRPr sz="5600"/>
            </a:lvl7pPr>
            <a:lvl8pPr lvl="7">
              <a:spcBef>
                <a:spcPts val="0"/>
              </a:spcBef>
              <a:spcAft>
                <a:spcPts val="0"/>
              </a:spcAft>
              <a:buSzPts val="5600"/>
              <a:buFont typeface="Libre Baskerville"/>
              <a:buNone/>
              <a:defRPr sz="5600"/>
            </a:lvl8pPr>
            <a:lvl9pPr lvl="8">
              <a:spcBef>
                <a:spcPts val="0"/>
              </a:spcBef>
              <a:spcAft>
                <a:spcPts val="0"/>
              </a:spcAft>
              <a:buSzPts val="5600"/>
              <a:buFont typeface="Libre Baskerville"/>
              <a:buNone/>
              <a:defRPr sz="5600"/>
            </a:lvl9pPr>
          </a:lstStyle>
          <a:p/>
        </p:txBody>
      </p:sp>
      <p:sp>
        <p:nvSpPr>
          <p:cNvPr id="216" name="Google Shape;216;p29"/>
          <p:cNvSpPr txBox="1"/>
          <p:nvPr>
            <p:ph idx="1" type="body"/>
          </p:nvPr>
        </p:nvSpPr>
        <p:spPr>
          <a:xfrm>
            <a:off x="323978" y="2596823"/>
            <a:ext cx="1323000" cy="1855200"/>
          </a:xfrm>
          <a:prstGeom prst="rect">
            <a:avLst/>
          </a:prstGeom>
        </p:spPr>
        <p:txBody>
          <a:bodyPr anchorCtr="0" anchor="b" bIns="91425" lIns="91425" spcFirstLastPara="1" rIns="91425" wrap="square" tIns="91425">
            <a:no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0"/>
              </a:spcBef>
              <a:spcAft>
                <a:spcPts val="0"/>
              </a:spcAft>
              <a:buClr>
                <a:schemeClr val="lt1"/>
              </a:buClr>
              <a:buSzPts val="1200"/>
              <a:buChar char="○"/>
              <a:defRPr sz="1200">
                <a:solidFill>
                  <a:schemeClr val="lt1"/>
                </a:solidFill>
              </a:defRPr>
            </a:lvl2pPr>
            <a:lvl3pPr indent="-304800" lvl="2" marL="1371600">
              <a:spcBef>
                <a:spcPts val="0"/>
              </a:spcBef>
              <a:spcAft>
                <a:spcPts val="0"/>
              </a:spcAft>
              <a:buClr>
                <a:schemeClr val="lt1"/>
              </a:buClr>
              <a:buSzPts val="1200"/>
              <a:buChar char="■"/>
              <a:defRPr sz="1200">
                <a:solidFill>
                  <a:schemeClr val="lt1"/>
                </a:solidFill>
              </a:defRPr>
            </a:lvl3pPr>
            <a:lvl4pPr indent="-304800" lvl="3" marL="1828800">
              <a:spcBef>
                <a:spcPts val="0"/>
              </a:spcBef>
              <a:spcAft>
                <a:spcPts val="0"/>
              </a:spcAft>
              <a:buClr>
                <a:schemeClr val="lt1"/>
              </a:buClr>
              <a:buSzPts val="1200"/>
              <a:buChar char="●"/>
              <a:defRPr sz="1200">
                <a:solidFill>
                  <a:schemeClr val="lt1"/>
                </a:solidFill>
              </a:defRPr>
            </a:lvl4pPr>
            <a:lvl5pPr indent="-304800" lvl="4" marL="2286000">
              <a:spcBef>
                <a:spcPts val="0"/>
              </a:spcBef>
              <a:spcAft>
                <a:spcPts val="0"/>
              </a:spcAft>
              <a:buClr>
                <a:schemeClr val="lt1"/>
              </a:buClr>
              <a:buSzPts val="1200"/>
              <a:buChar char="○"/>
              <a:defRPr sz="1200">
                <a:solidFill>
                  <a:schemeClr val="lt1"/>
                </a:solidFill>
              </a:defRPr>
            </a:lvl5pPr>
            <a:lvl6pPr indent="-304800" lvl="5" marL="2743200">
              <a:spcBef>
                <a:spcPts val="0"/>
              </a:spcBef>
              <a:spcAft>
                <a:spcPts val="0"/>
              </a:spcAft>
              <a:buClr>
                <a:schemeClr val="lt1"/>
              </a:buClr>
              <a:buSzPts val="1200"/>
              <a:buChar char="■"/>
              <a:defRPr sz="1200">
                <a:solidFill>
                  <a:schemeClr val="lt1"/>
                </a:solidFill>
              </a:defRPr>
            </a:lvl6pPr>
            <a:lvl7pPr indent="-304800" lvl="6" marL="3200400">
              <a:spcBef>
                <a:spcPts val="0"/>
              </a:spcBef>
              <a:spcAft>
                <a:spcPts val="0"/>
              </a:spcAft>
              <a:buClr>
                <a:schemeClr val="lt1"/>
              </a:buClr>
              <a:buSzPts val="1200"/>
              <a:buChar char="●"/>
              <a:defRPr sz="1200">
                <a:solidFill>
                  <a:schemeClr val="lt1"/>
                </a:solidFill>
              </a:defRPr>
            </a:lvl7pPr>
            <a:lvl8pPr indent="-304800" lvl="7" marL="3657600">
              <a:spcBef>
                <a:spcPts val="0"/>
              </a:spcBef>
              <a:spcAft>
                <a:spcPts val="0"/>
              </a:spcAft>
              <a:buClr>
                <a:schemeClr val="lt1"/>
              </a:buClr>
              <a:buSzPts val="1200"/>
              <a:buChar char="○"/>
              <a:defRPr sz="1200">
                <a:solidFill>
                  <a:schemeClr val="lt1"/>
                </a:solidFill>
              </a:defRPr>
            </a:lvl8pPr>
            <a:lvl9pPr indent="-304800" lvl="8" marL="4114800">
              <a:spcBef>
                <a:spcPts val="0"/>
              </a:spcBef>
              <a:spcAft>
                <a:spcPts val="0"/>
              </a:spcAft>
              <a:buClr>
                <a:schemeClr val="lt1"/>
              </a:buClr>
              <a:buSzPts val="1200"/>
              <a:buChar char="■"/>
              <a:defRPr sz="1200">
                <a:solidFill>
                  <a:schemeClr val="lt1"/>
                </a:solidFill>
              </a:defRPr>
            </a:lvl9pPr>
          </a:lstStyle>
          <a:p/>
        </p:txBody>
      </p:sp>
      <p:sp>
        <p:nvSpPr>
          <p:cNvPr id="217" name="Google Shape;217;p29"/>
          <p:cNvSpPr txBox="1"/>
          <p:nvPr>
            <p:ph idx="2" type="body"/>
          </p:nvPr>
        </p:nvSpPr>
        <p:spPr>
          <a:xfrm>
            <a:off x="1918085" y="2596782"/>
            <a:ext cx="1323300" cy="1855200"/>
          </a:xfrm>
          <a:prstGeom prst="rect">
            <a:avLst/>
          </a:prstGeom>
        </p:spPr>
        <p:txBody>
          <a:bodyPr anchorCtr="0" anchor="b" bIns="91425" lIns="91425" spcFirstLastPara="1" rIns="91425" wrap="square" tIns="91425">
            <a:noAutofit/>
          </a:bodyPr>
          <a:lstStyle>
            <a:lvl1pPr indent="-304800" lvl="0" marL="457200">
              <a:spcBef>
                <a:spcPts val="0"/>
              </a:spcBef>
              <a:spcAft>
                <a:spcPts val="0"/>
              </a:spcAft>
              <a:buClr>
                <a:schemeClr val="lt1"/>
              </a:buClr>
              <a:buSzPts val="1200"/>
              <a:buChar char="●"/>
              <a:defRPr sz="1200">
                <a:solidFill>
                  <a:schemeClr val="lt1"/>
                </a:solidFill>
              </a:defRPr>
            </a:lvl1pPr>
            <a:lvl2pPr indent="-304800" lvl="1" marL="914400">
              <a:spcBef>
                <a:spcPts val="0"/>
              </a:spcBef>
              <a:spcAft>
                <a:spcPts val="0"/>
              </a:spcAft>
              <a:buClr>
                <a:schemeClr val="lt1"/>
              </a:buClr>
              <a:buSzPts val="1200"/>
              <a:buChar char="○"/>
              <a:defRPr sz="1200">
                <a:solidFill>
                  <a:schemeClr val="lt1"/>
                </a:solidFill>
              </a:defRPr>
            </a:lvl2pPr>
            <a:lvl3pPr indent="-304800" lvl="2" marL="1371600">
              <a:spcBef>
                <a:spcPts val="0"/>
              </a:spcBef>
              <a:spcAft>
                <a:spcPts val="0"/>
              </a:spcAft>
              <a:buClr>
                <a:schemeClr val="lt1"/>
              </a:buClr>
              <a:buSzPts val="1200"/>
              <a:buChar char="■"/>
              <a:defRPr sz="1200">
                <a:solidFill>
                  <a:schemeClr val="lt1"/>
                </a:solidFill>
              </a:defRPr>
            </a:lvl3pPr>
            <a:lvl4pPr indent="-304800" lvl="3" marL="1828800">
              <a:spcBef>
                <a:spcPts val="0"/>
              </a:spcBef>
              <a:spcAft>
                <a:spcPts val="0"/>
              </a:spcAft>
              <a:buClr>
                <a:schemeClr val="lt1"/>
              </a:buClr>
              <a:buSzPts val="1200"/>
              <a:buChar char="●"/>
              <a:defRPr sz="1200">
                <a:solidFill>
                  <a:schemeClr val="lt1"/>
                </a:solidFill>
              </a:defRPr>
            </a:lvl4pPr>
            <a:lvl5pPr indent="-304800" lvl="4" marL="2286000">
              <a:spcBef>
                <a:spcPts val="0"/>
              </a:spcBef>
              <a:spcAft>
                <a:spcPts val="0"/>
              </a:spcAft>
              <a:buClr>
                <a:schemeClr val="lt1"/>
              </a:buClr>
              <a:buSzPts val="1200"/>
              <a:buChar char="○"/>
              <a:defRPr sz="1200">
                <a:solidFill>
                  <a:schemeClr val="lt1"/>
                </a:solidFill>
              </a:defRPr>
            </a:lvl5pPr>
            <a:lvl6pPr indent="-304800" lvl="5" marL="2743200">
              <a:spcBef>
                <a:spcPts val="0"/>
              </a:spcBef>
              <a:spcAft>
                <a:spcPts val="0"/>
              </a:spcAft>
              <a:buClr>
                <a:schemeClr val="lt1"/>
              </a:buClr>
              <a:buSzPts val="1200"/>
              <a:buChar char="■"/>
              <a:defRPr sz="1200">
                <a:solidFill>
                  <a:schemeClr val="lt1"/>
                </a:solidFill>
              </a:defRPr>
            </a:lvl6pPr>
            <a:lvl7pPr indent="-304800" lvl="6" marL="3200400">
              <a:spcBef>
                <a:spcPts val="0"/>
              </a:spcBef>
              <a:spcAft>
                <a:spcPts val="0"/>
              </a:spcAft>
              <a:buClr>
                <a:schemeClr val="lt1"/>
              </a:buClr>
              <a:buSzPts val="1200"/>
              <a:buChar char="●"/>
              <a:defRPr sz="1200">
                <a:solidFill>
                  <a:schemeClr val="lt1"/>
                </a:solidFill>
              </a:defRPr>
            </a:lvl7pPr>
            <a:lvl8pPr indent="-304800" lvl="7" marL="3657600">
              <a:spcBef>
                <a:spcPts val="0"/>
              </a:spcBef>
              <a:spcAft>
                <a:spcPts val="0"/>
              </a:spcAft>
              <a:buClr>
                <a:schemeClr val="lt1"/>
              </a:buClr>
              <a:buSzPts val="1200"/>
              <a:buChar char="○"/>
              <a:defRPr sz="1200">
                <a:solidFill>
                  <a:schemeClr val="lt1"/>
                </a:solidFill>
              </a:defRPr>
            </a:lvl8pPr>
            <a:lvl9pPr indent="-304800" lvl="8" marL="4114800">
              <a:spcBef>
                <a:spcPts val="0"/>
              </a:spcBef>
              <a:spcAft>
                <a:spcPts val="0"/>
              </a:spcAft>
              <a:buClr>
                <a:schemeClr val="lt1"/>
              </a:buClr>
              <a:buSzPts val="1200"/>
              <a:buChar char="■"/>
              <a:defRPr sz="1200">
                <a:solidFill>
                  <a:schemeClr val="lt1"/>
                </a:solidFill>
              </a:defRPr>
            </a:lvl9pPr>
          </a:lstStyle>
          <a:p/>
        </p:txBody>
      </p:sp>
      <p:sp>
        <p:nvSpPr>
          <p:cNvPr id="218" name="Google Shape;218;p29"/>
          <p:cNvSpPr txBox="1"/>
          <p:nvPr>
            <p:ph idx="3" type="body"/>
          </p:nvPr>
        </p:nvSpPr>
        <p:spPr>
          <a:xfrm>
            <a:off x="3512185" y="2596890"/>
            <a:ext cx="1323300" cy="1855200"/>
          </a:xfrm>
          <a:prstGeom prst="rect">
            <a:avLst/>
          </a:prstGeom>
        </p:spPr>
        <p:txBody>
          <a:bodyPr anchorCtr="0" anchor="b" bIns="91425" lIns="91425" spcFirstLastPara="1" rIns="91425" wrap="square" tIns="91425">
            <a:noAutofit/>
          </a:bodyPr>
          <a:lstStyle>
            <a:lvl1pPr indent="-304800" lvl="0" marL="457200">
              <a:spcBef>
                <a:spcPts val="0"/>
              </a:spcBef>
              <a:spcAft>
                <a:spcPts val="0"/>
              </a:spcAft>
              <a:buClr>
                <a:schemeClr val="dk1"/>
              </a:buClr>
              <a:buSzPts val="1200"/>
              <a:buChar char="●"/>
              <a:defRPr sz="1200"/>
            </a:lvl1pPr>
            <a:lvl2pPr indent="-304800" lvl="1" marL="914400">
              <a:spcBef>
                <a:spcPts val="0"/>
              </a:spcBef>
              <a:spcAft>
                <a:spcPts val="0"/>
              </a:spcAft>
              <a:buClr>
                <a:schemeClr val="dk1"/>
              </a:buClr>
              <a:buSzPts val="1200"/>
              <a:buChar char="○"/>
              <a:defRPr sz="1200"/>
            </a:lvl2pPr>
            <a:lvl3pPr indent="-304800" lvl="2" marL="1371600">
              <a:spcBef>
                <a:spcPts val="0"/>
              </a:spcBef>
              <a:spcAft>
                <a:spcPts val="0"/>
              </a:spcAft>
              <a:buClr>
                <a:schemeClr val="dk1"/>
              </a:buClr>
              <a:buSzPts val="1200"/>
              <a:buChar char="■"/>
              <a:defRPr sz="1200"/>
            </a:lvl3pPr>
            <a:lvl4pPr indent="-304800" lvl="3" marL="1828800">
              <a:spcBef>
                <a:spcPts val="0"/>
              </a:spcBef>
              <a:spcAft>
                <a:spcPts val="0"/>
              </a:spcAft>
              <a:buClr>
                <a:schemeClr val="dk1"/>
              </a:buClr>
              <a:buSzPts val="1200"/>
              <a:buChar char="●"/>
              <a:defRPr sz="1200"/>
            </a:lvl4pPr>
            <a:lvl5pPr indent="-304800" lvl="4" marL="2286000">
              <a:spcBef>
                <a:spcPts val="0"/>
              </a:spcBef>
              <a:spcAft>
                <a:spcPts val="0"/>
              </a:spcAft>
              <a:buClr>
                <a:schemeClr val="dk1"/>
              </a:buClr>
              <a:buSzPts val="1200"/>
              <a:buChar char="○"/>
              <a:defRPr sz="1200"/>
            </a:lvl5pPr>
            <a:lvl6pPr indent="-304800" lvl="5" marL="2743200">
              <a:spcBef>
                <a:spcPts val="0"/>
              </a:spcBef>
              <a:spcAft>
                <a:spcPts val="0"/>
              </a:spcAft>
              <a:buClr>
                <a:schemeClr val="dk1"/>
              </a:buClr>
              <a:buSzPts val="1200"/>
              <a:buChar char="■"/>
              <a:defRPr sz="1200"/>
            </a:lvl6pPr>
            <a:lvl7pPr indent="-304800" lvl="6" marL="3200400">
              <a:spcBef>
                <a:spcPts val="0"/>
              </a:spcBef>
              <a:spcAft>
                <a:spcPts val="0"/>
              </a:spcAft>
              <a:buClr>
                <a:schemeClr val="dk1"/>
              </a:buClr>
              <a:buSzPts val="1200"/>
              <a:buChar char="●"/>
              <a:defRPr sz="1200"/>
            </a:lvl7pPr>
            <a:lvl8pPr indent="-304800" lvl="7" marL="3657600">
              <a:spcBef>
                <a:spcPts val="0"/>
              </a:spcBef>
              <a:spcAft>
                <a:spcPts val="0"/>
              </a:spcAft>
              <a:buClr>
                <a:schemeClr val="dk1"/>
              </a:buClr>
              <a:buSzPts val="1200"/>
              <a:buChar char="○"/>
              <a:defRPr sz="1200"/>
            </a:lvl8pPr>
            <a:lvl9pPr indent="-304800" lvl="8" marL="4114800">
              <a:spcBef>
                <a:spcPts val="0"/>
              </a:spcBef>
              <a:spcAft>
                <a:spcPts val="0"/>
              </a:spcAft>
              <a:buClr>
                <a:schemeClr val="dk1"/>
              </a:buClr>
              <a:buSzPts val="1200"/>
              <a:buChar char="■"/>
              <a:defRPr sz="1200"/>
            </a:lvl9pPr>
          </a:lstStyle>
          <a:p/>
        </p:txBody>
      </p:sp>
      <p:sp>
        <p:nvSpPr>
          <p:cNvPr id="219" name="Google Shape;219;p29"/>
          <p:cNvSpPr txBox="1"/>
          <p:nvPr>
            <p:ph idx="4" type="subTitle"/>
          </p:nvPr>
        </p:nvSpPr>
        <p:spPr>
          <a:xfrm>
            <a:off x="490551" y="1735531"/>
            <a:ext cx="990000" cy="468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1pPr>
            <a:lvl2pPr lvl="1"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2pPr>
            <a:lvl3pPr lvl="2"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3pPr>
            <a:lvl4pPr lvl="3"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4pPr>
            <a:lvl5pPr lvl="4"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5pPr>
            <a:lvl6pPr lvl="5"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6pPr>
            <a:lvl7pPr lvl="6"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7pPr>
            <a:lvl8pPr lvl="7"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8pPr>
            <a:lvl9pPr lvl="8"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9pPr>
          </a:lstStyle>
          <a:p/>
        </p:txBody>
      </p:sp>
      <p:sp>
        <p:nvSpPr>
          <p:cNvPr id="220" name="Google Shape;220;p29"/>
          <p:cNvSpPr txBox="1"/>
          <p:nvPr>
            <p:ph idx="5" type="subTitle"/>
          </p:nvPr>
        </p:nvSpPr>
        <p:spPr>
          <a:xfrm>
            <a:off x="2084677" y="1742395"/>
            <a:ext cx="990000" cy="4686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1pPr>
            <a:lvl2pPr lvl="1"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2pPr>
            <a:lvl3pPr lvl="2"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3pPr>
            <a:lvl4pPr lvl="3"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4pPr>
            <a:lvl5pPr lvl="4"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5pPr>
            <a:lvl6pPr lvl="5"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6pPr>
            <a:lvl7pPr lvl="6"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7pPr>
            <a:lvl8pPr lvl="7"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8pPr>
            <a:lvl9pPr lvl="8" algn="ctr">
              <a:spcBef>
                <a:spcPts val="0"/>
              </a:spcBef>
              <a:spcAft>
                <a:spcPts val="0"/>
              </a:spcAft>
              <a:buClr>
                <a:schemeClr val="lt1"/>
              </a:buClr>
              <a:buSzPts val="1200"/>
              <a:buFont typeface="Libre Baskerville"/>
              <a:buNone/>
              <a:defRPr sz="1200">
                <a:solidFill>
                  <a:schemeClr val="lt1"/>
                </a:solidFill>
                <a:latin typeface="Libre Baskerville"/>
                <a:ea typeface="Libre Baskerville"/>
                <a:cs typeface="Libre Baskerville"/>
                <a:sym typeface="Libre Baskerville"/>
              </a:defRPr>
            </a:lvl9pPr>
          </a:lstStyle>
          <a:p/>
        </p:txBody>
      </p:sp>
      <p:sp>
        <p:nvSpPr>
          <p:cNvPr id="221" name="Google Shape;221;p29"/>
          <p:cNvSpPr txBox="1"/>
          <p:nvPr>
            <p:ph idx="6" type="subTitle"/>
          </p:nvPr>
        </p:nvSpPr>
        <p:spPr>
          <a:xfrm>
            <a:off x="3678777" y="1742612"/>
            <a:ext cx="990000" cy="468600"/>
          </a:xfrm>
          <a:prstGeom prst="rect">
            <a:avLst/>
          </a:prstGeom>
        </p:spPr>
        <p:txBody>
          <a:bodyPr anchorCtr="0" anchor="t" bIns="91425" lIns="91425" spcFirstLastPara="1" rIns="91425" wrap="square" tIns="91425">
            <a:noAutofit/>
          </a:bodyPr>
          <a:lstStyle>
            <a:lvl1pPr lvl="0" algn="ctr">
              <a:spcBef>
                <a:spcPts val="0"/>
              </a:spcBef>
              <a:spcAft>
                <a:spcPts val="0"/>
              </a:spcAft>
              <a:buSzPts val="1200"/>
              <a:buFont typeface="Libre Baskerville"/>
              <a:buNone/>
              <a:defRPr sz="1200">
                <a:latin typeface="Libre Baskerville"/>
                <a:ea typeface="Libre Baskerville"/>
                <a:cs typeface="Libre Baskerville"/>
                <a:sym typeface="Libre Baskerville"/>
              </a:defRPr>
            </a:lvl1pPr>
            <a:lvl2pPr lvl="1" algn="ctr">
              <a:spcBef>
                <a:spcPts val="0"/>
              </a:spcBef>
              <a:spcAft>
                <a:spcPts val="0"/>
              </a:spcAft>
              <a:buSzPts val="1200"/>
              <a:buFont typeface="Libre Baskerville"/>
              <a:buNone/>
              <a:defRPr sz="1200">
                <a:latin typeface="Libre Baskerville"/>
                <a:ea typeface="Libre Baskerville"/>
                <a:cs typeface="Libre Baskerville"/>
                <a:sym typeface="Libre Baskerville"/>
              </a:defRPr>
            </a:lvl2pPr>
            <a:lvl3pPr lvl="2" algn="ctr">
              <a:spcBef>
                <a:spcPts val="0"/>
              </a:spcBef>
              <a:spcAft>
                <a:spcPts val="0"/>
              </a:spcAft>
              <a:buSzPts val="1200"/>
              <a:buFont typeface="Libre Baskerville"/>
              <a:buNone/>
              <a:defRPr sz="1200">
                <a:latin typeface="Libre Baskerville"/>
                <a:ea typeface="Libre Baskerville"/>
                <a:cs typeface="Libre Baskerville"/>
                <a:sym typeface="Libre Baskerville"/>
              </a:defRPr>
            </a:lvl3pPr>
            <a:lvl4pPr lvl="3" algn="ctr">
              <a:spcBef>
                <a:spcPts val="0"/>
              </a:spcBef>
              <a:spcAft>
                <a:spcPts val="0"/>
              </a:spcAft>
              <a:buSzPts val="1200"/>
              <a:buFont typeface="Libre Baskerville"/>
              <a:buNone/>
              <a:defRPr sz="1200">
                <a:latin typeface="Libre Baskerville"/>
                <a:ea typeface="Libre Baskerville"/>
                <a:cs typeface="Libre Baskerville"/>
                <a:sym typeface="Libre Baskerville"/>
              </a:defRPr>
            </a:lvl4pPr>
            <a:lvl5pPr lvl="4" algn="ctr">
              <a:spcBef>
                <a:spcPts val="0"/>
              </a:spcBef>
              <a:spcAft>
                <a:spcPts val="0"/>
              </a:spcAft>
              <a:buSzPts val="1200"/>
              <a:buFont typeface="Libre Baskerville"/>
              <a:buNone/>
              <a:defRPr sz="1200">
                <a:latin typeface="Libre Baskerville"/>
                <a:ea typeface="Libre Baskerville"/>
                <a:cs typeface="Libre Baskerville"/>
                <a:sym typeface="Libre Baskerville"/>
              </a:defRPr>
            </a:lvl5pPr>
            <a:lvl6pPr lvl="5" algn="ctr">
              <a:spcBef>
                <a:spcPts val="0"/>
              </a:spcBef>
              <a:spcAft>
                <a:spcPts val="0"/>
              </a:spcAft>
              <a:buSzPts val="1200"/>
              <a:buFont typeface="Libre Baskerville"/>
              <a:buNone/>
              <a:defRPr sz="1200">
                <a:latin typeface="Libre Baskerville"/>
                <a:ea typeface="Libre Baskerville"/>
                <a:cs typeface="Libre Baskerville"/>
                <a:sym typeface="Libre Baskerville"/>
              </a:defRPr>
            </a:lvl6pPr>
            <a:lvl7pPr lvl="6" algn="ctr">
              <a:spcBef>
                <a:spcPts val="0"/>
              </a:spcBef>
              <a:spcAft>
                <a:spcPts val="0"/>
              </a:spcAft>
              <a:buSzPts val="1200"/>
              <a:buFont typeface="Libre Baskerville"/>
              <a:buNone/>
              <a:defRPr sz="1200">
                <a:latin typeface="Libre Baskerville"/>
                <a:ea typeface="Libre Baskerville"/>
                <a:cs typeface="Libre Baskerville"/>
                <a:sym typeface="Libre Baskerville"/>
              </a:defRPr>
            </a:lvl7pPr>
            <a:lvl8pPr lvl="7" algn="ctr">
              <a:spcBef>
                <a:spcPts val="0"/>
              </a:spcBef>
              <a:spcAft>
                <a:spcPts val="0"/>
              </a:spcAft>
              <a:buSzPts val="1200"/>
              <a:buFont typeface="Libre Baskerville"/>
              <a:buNone/>
              <a:defRPr sz="1200">
                <a:latin typeface="Libre Baskerville"/>
                <a:ea typeface="Libre Baskerville"/>
                <a:cs typeface="Libre Baskerville"/>
                <a:sym typeface="Libre Baskerville"/>
              </a:defRPr>
            </a:lvl8pPr>
            <a:lvl9pPr lvl="8" algn="ctr">
              <a:spcBef>
                <a:spcPts val="0"/>
              </a:spcBef>
              <a:spcAft>
                <a:spcPts val="0"/>
              </a:spcAft>
              <a:buSzPts val="1200"/>
              <a:buFont typeface="Libre Baskerville"/>
              <a:buNone/>
              <a:defRPr sz="1200">
                <a:latin typeface="Libre Baskerville"/>
                <a:ea typeface="Libre Baskerville"/>
                <a:cs typeface="Libre Baskerville"/>
                <a:sym typeface="Libre Baskerville"/>
              </a:defRPr>
            </a:lvl9pPr>
          </a:lstStyle>
          <a:p/>
        </p:txBody>
      </p:sp>
      <p:cxnSp>
        <p:nvCxnSpPr>
          <p:cNvPr id="222" name="Google Shape;222;p29"/>
          <p:cNvCxnSpPr/>
          <p:nvPr/>
        </p:nvCxnSpPr>
        <p:spPr>
          <a:xfrm>
            <a:off x="2762250" y="4827750"/>
            <a:ext cx="0" cy="316500"/>
          </a:xfrm>
          <a:prstGeom prst="straightConnector1">
            <a:avLst/>
          </a:prstGeom>
          <a:noFill/>
          <a:ln cap="flat" cmpd="sng" w="9525">
            <a:solidFill>
              <a:schemeClr val="lt1"/>
            </a:solidFill>
            <a:prstDash val="solid"/>
            <a:round/>
            <a:headEnd len="med" w="med" type="none"/>
            <a:tailEnd len="med" w="med" type="none"/>
          </a:ln>
        </p:spPr>
      </p:cxnSp>
      <p:sp>
        <p:nvSpPr>
          <p:cNvPr id="223" name="Google Shape;223;p29"/>
          <p:cNvSpPr txBox="1"/>
          <p:nvPr>
            <p:ph idx="7"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None/>
              <a:defRPr sz="800">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224" name="Google Shape;224;p29"/>
          <p:cNvSpPr txBox="1"/>
          <p:nvPr>
            <p:ph idx="8"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lt1"/>
              </a:buClr>
              <a:buSzPts val="800"/>
              <a:buNone/>
              <a:defRPr sz="800">
                <a:solidFill>
                  <a:schemeClr val="lt1"/>
                </a:solidFill>
              </a:defRPr>
            </a:lvl1pPr>
            <a:lvl2pPr lvl="1" algn="ctr">
              <a:spcBef>
                <a:spcPts val="0"/>
              </a:spcBef>
              <a:spcAft>
                <a:spcPts val="0"/>
              </a:spcAft>
              <a:buClr>
                <a:schemeClr val="lt1"/>
              </a:buClr>
              <a:buSzPts val="1000"/>
              <a:buNone/>
              <a:defRPr>
                <a:solidFill>
                  <a:schemeClr val="lt1"/>
                </a:solidFill>
              </a:defRPr>
            </a:lvl2pPr>
            <a:lvl3pPr lvl="2" algn="ctr">
              <a:spcBef>
                <a:spcPts val="0"/>
              </a:spcBef>
              <a:spcAft>
                <a:spcPts val="0"/>
              </a:spcAft>
              <a:buClr>
                <a:schemeClr val="lt1"/>
              </a:buClr>
              <a:buSzPts val="1000"/>
              <a:buNone/>
              <a:defRPr>
                <a:solidFill>
                  <a:schemeClr val="lt1"/>
                </a:solidFill>
              </a:defRPr>
            </a:lvl3pPr>
            <a:lvl4pPr lvl="3" algn="ctr">
              <a:spcBef>
                <a:spcPts val="0"/>
              </a:spcBef>
              <a:spcAft>
                <a:spcPts val="0"/>
              </a:spcAft>
              <a:buClr>
                <a:schemeClr val="lt1"/>
              </a:buClr>
              <a:buSzPts val="1000"/>
              <a:buNone/>
              <a:defRPr>
                <a:solidFill>
                  <a:schemeClr val="lt1"/>
                </a:solidFill>
              </a:defRPr>
            </a:lvl4pPr>
            <a:lvl5pPr lvl="4" algn="ctr">
              <a:spcBef>
                <a:spcPts val="0"/>
              </a:spcBef>
              <a:spcAft>
                <a:spcPts val="0"/>
              </a:spcAft>
              <a:buClr>
                <a:schemeClr val="lt1"/>
              </a:buClr>
              <a:buSzPts val="1000"/>
              <a:buNone/>
              <a:defRPr>
                <a:solidFill>
                  <a:schemeClr val="lt1"/>
                </a:solidFill>
              </a:defRPr>
            </a:lvl5pPr>
            <a:lvl6pPr lvl="5" algn="ctr">
              <a:spcBef>
                <a:spcPts val="0"/>
              </a:spcBef>
              <a:spcAft>
                <a:spcPts val="0"/>
              </a:spcAft>
              <a:buClr>
                <a:schemeClr val="lt1"/>
              </a:buClr>
              <a:buSzPts val="1000"/>
              <a:buNone/>
              <a:defRPr>
                <a:solidFill>
                  <a:schemeClr val="lt1"/>
                </a:solidFill>
              </a:defRPr>
            </a:lvl6pPr>
            <a:lvl7pPr lvl="6" algn="ctr">
              <a:spcBef>
                <a:spcPts val="0"/>
              </a:spcBef>
              <a:spcAft>
                <a:spcPts val="0"/>
              </a:spcAft>
              <a:buClr>
                <a:schemeClr val="lt1"/>
              </a:buClr>
              <a:buSzPts val="1000"/>
              <a:buNone/>
              <a:defRPr>
                <a:solidFill>
                  <a:schemeClr val="lt1"/>
                </a:solidFill>
              </a:defRPr>
            </a:lvl7pPr>
            <a:lvl8pPr lvl="7" algn="ctr">
              <a:spcBef>
                <a:spcPts val="0"/>
              </a:spcBef>
              <a:spcAft>
                <a:spcPts val="0"/>
              </a:spcAft>
              <a:buClr>
                <a:schemeClr val="lt1"/>
              </a:buClr>
              <a:buSzPts val="1000"/>
              <a:buNone/>
              <a:defRPr>
                <a:solidFill>
                  <a:schemeClr val="lt1"/>
                </a:solidFill>
              </a:defRPr>
            </a:lvl8pPr>
            <a:lvl9pPr lvl="8" algn="ctr">
              <a:spcBef>
                <a:spcPts val="0"/>
              </a:spcBef>
              <a:spcAft>
                <a:spcPts val="0"/>
              </a:spcAft>
              <a:buClr>
                <a:schemeClr val="lt1"/>
              </a:buClr>
              <a:buSzPts val="1000"/>
              <a:buNone/>
              <a:defRPr>
                <a:solidFill>
                  <a:schemeClr val="lt1"/>
                </a:solidFill>
              </a:defRPr>
            </a:lvl9pPr>
          </a:lstStyle>
          <a:p/>
        </p:txBody>
      </p:sp>
      <p:sp>
        <p:nvSpPr>
          <p:cNvPr id="225" name="Google Shape;225;p29"/>
          <p:cNvSpPr/>
          <p:nvPr/>
        </p:nvSpPr>
        <p:spPr>
          <a:xfrm rot="5400000">
            <a:off x="8611250" y="4735800"/>
            <a:ext cx="321000" cy="494100"/>
          </a:xfrm>
          <a:prstGeom prst="round2SameRect">
            <a:avLst>
              <a:gd fmla="val 50000" name="adj1"/>
              <a:gd fmla="val 0" name="adj2"/>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26" name="Google Shape;226;p29"/>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rt Stop Continue">
  <p:cSld name="ONE_COLUMN_TEXT_1_1">
    <p:bg>
      <p:bgPr>
        <a:solidFill>
          <a:schemeClr val="lt1"/>
        </a:solidFill>
      </p:bgPr>
    </p:bg>
    <p:spTree>
      <p:nvGrpSpPr>
        <p:cNvPr id="227" name="Shape 227"/>
        <p:cNvGrpSpPr/>
        <p:nvPr/>
      </p:nvGrpSpPr>
      <p:grpSpPr>
        <a:xfrm>
          <a:off x="0" y="0"/>
          <a:ext cx="0" cy="0"/>
          <a:chOff x="0" y="0"/>
          <a:chExt cx="0" cy="0"/>
        </a:xfrm>
      </p:grpSpPr>
      <p:sp>
        <p:nvSpPr>
          <p:cNvPr id="228" name="Google Shape;228;p30"/>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229" name="Google Shape;229;p30"/>
          <p:cNvSpPr/>
          <p:nvPr/>
        </p:nvSpPr>
        <p:spPr>
          <a:xfrm>
            <a:off x="4782500" y="317550"/>
            <a:ext cx="4111200" cy="1371600"/>
          </a:xfrm>
          <a:prstGeom prst="roundRect">
            <a:avLst>
              <a:gd fmla="val 16667"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30"/>
          <p:cNvSpPr/>
          <p:nvPr/>
        </p:nvSpPr>
        <p:spPr>
          <a:xfrm>
            <a:off x="4782500" y="1814413"/>
            <a:ext cx="4111200" cy="1371600"/>
          </a:xfrm>
          <a:prstGeom prst="roundRect">
            <a:avLst>
              <a:gd fmla="val 16667"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30"/>
          <p:cNvSpPr/>
          <p:nvPr/>
        </p:nvSpPr>
        <p:spPr>
          <a:xfrm>
            <a:off x="4782500" y="3320750"/>
            <a:ext cx="4111200" cy="1380600"/>
          </a:xfrm>
          <a:prstGeom prst="roundRect">
            <a:avLst>
              <a:gd fmla="val 16667"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32" name="Google Shape;232;p30"/>
          <p:cNvCxnSpPr/>
          <p:nvPr/>
        </p:nvCxnSpPr>
        <p:spPr>
          <a:xfrm>
            <a:off x="2762250" y="4827750"/>
            <a:ext cx="0" cy="316500"/>
          </a:xfrm>
          <a:prstGeom prst="straightConnector1">
            <a:avLst/>
          </a:prstGeom>
          <a:noFill/>
          <a:ln cap="flat" cmpd="sng" w="9525">
            <a:solidFill>
              <a:schemeClr val="dk1"/>
            </a:solidFill>
            <a:prstDash val="solid"/>
            <a:round/>
            <a:headEnd len="med" w="med" type="none"/>
            <a:tailEnd len="med" w="med" type="none"/>
          </a:ln>
        </p:spPr>
      </p:cxnSp>
      <p:sp>
        <p:nvSpPr>
          <p:cNvPr id="233" name="Google Shape;233;p30"/>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34" name="Google Shape;234;p30"/>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235" name="Google Shape;235;p30"/>
          <p:cNvSpPr txBox="1"/>
          <p:nvPr>
            <p:ph idx="3" type="body"/>
          </p:nvPr>
        </p:nvSpPr>
        <p:spPr>
          <a:xfrm>
            <a:off x="5033900" y="317600"/>
            <a:ext cx="3601200" cy="1371600"/>
          </a:xfrm>
          <a:prstGeom prst="rect">
            <a:avLst/>
          </a:prstGeom>
        </p:spPr>
        <p:txBody>
          <a:bodyPr anchorCtr="0" anchor="t" bIns="91425" lIns="91425" spcFirstLastPara="1" rIns="0"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6" name="Google Shape;236;p30"/>
          <p:cNvSpPr txBox="1"/>
          <p:nvPr>
            <p:ph idx="4" type="body"/>
          </p:nvPr>
        </p:nvSpPr>
        <p:spPr>
          <a:xfrm>
            <a:off x="5033900" y="1819175"/>
            <a:ext cx="3601200" cy="1371600"/>
          </a:xfrm>
          <a:prstGeom prst="rect">
            <a:avLst/>
          </a:prstGeom>
        </p:spPr>
        <p:txBody>
          <a:bodyPr anchorCtr="0" anchor="t" bIns="91425" lIns="91425" spcFirstLastPara="1" rIns="0"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7" name="Google Shape;237;p30"/>
          <p:cNvSpPr txBox="1"/>
          <p:nvPr>
            <p:ph idx="5" type="body"/>
          </p:nvPr>
        </p:nvSpPr>
        <p:spPr>
          <a:xfrm>
            <a:off x="5033900" y="3320750"/>
            <a:ext cx="3601200" cy="1380600"/>
          </a:xfrm>
          <a:prstGeom prst="rect">
            <a:avLst/>
          </a:prstGeom>
        </p:spPr>
        <p:txBody>
          <a:bodyPr anchorCtr="0" anchor="t" bIns="91425" lIns="91425" spcFirstLastPara="1" rIns="0"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8" name="Google Shape;238;p30"/>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39" name="Google Shape;239;p30"/>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AND_BODY_1">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eps">
  <p:cSld name="ONE_COLUMN_TEXT_1_1_1">
    <p:bg>
      <p:bgPr>
        <a:solidFill>
          <a:schemeClr val="lt1"/>
        </a:solidFill>
      </p:bgPr>
    </p:bg>
    <p:spTree>
      <p:nvGrpSpPr>
        <p:cNvPr id="240" name="Shape 240"/>
        <p:cNvGrpSpPr/>
        <p:nvPr/>
      </p:nvGrpSpPr>
      <p:grpSpPr>
        <a:xfrm>
          <a:off x="0" y="0"/>
          <a:ext cx="0" cy="0"/>
          <a:chOff x="0" y="0"/>
          <a:chExt cx="0" cy="0"/>
        </a:xfrm>
      </p:grpSpPr>
      <p:sp>
        <p:nvSpPr>
          <p:cNvPr id="241" name="Google Shape;241;p31"/>
          <p:cNvSpPr txBox="1"/>
          <p:nvPr>
            <p:ph type="title"/>
          </p:nvPr>
        </p:nvSpPr>
        <p:spPr>
          <a:xfrm>
            <a:off x="125700" y="134475"/>
            <a:ext cx="2517000" cy="17370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5600"/>
              <a:buFont typeface="Libre Baskerville"/>
              <a:buNone/>
              <a:defRPr sz="5600"/>
            </a:lvl2pPr>
            <a:lvl3pPr lvl="2">
              <a:spcBef>
                <a:spcPts val="0"/>
              </a:spcBef>
              <a:spcAft>
                <a:spcPts val="0"/>
              </a:spcAft>
              <a:buSzPts val="5600"/>
              <a:buFont typeface="Libre Baskerville"/>
              <a:buNone/>
              <a:defRPr sz="5600"/>
            </a:lvl3pPr>
            <a:lvl4pPr lvl="3">
              <a:spcBef>
                <a:spcPts val="0"/>
              </a:spcBef>
              <a:spcAft>
                <a:spcPts val="0"/>
              </a:spcAft>
              <a:buSzPts val="5600"/>
              <a:buFont typeface="Libre Baskerville"/>
              <a:buNone/>
              <a:defRPr sz="5600"/>
            </a:lvl4pPr>
            <a:lvl5pPr lvl="4">
              <a:spcBef>
                <a:spcPts val="0"/>
              </a:spcBef>
              <a:spcAft>
                <a:spcPts val="0"/>
              </a:spcAft>
              <a:buSzPts val="5600"/>
              <a:buFont typeface="Libre Baskerville"/>
              <a:buNone/>
              <a:defRPr sz="5600"/>
            </a:lvl5pPr>
            <a:lvl6pPr lvl="5">
              <a:spcBef>
                <a:spcPts val="0"/>
              </a:spcBef>
              <a:spcAft>
                <a:spcPts val="0"/>
              </a:spcAft>
              <a:buSzPts val="5600"/>
              <a:buFont typeface="Libre Baskerville"/>
              <a:buNone/>
              <a:defRPr sz="5600"/>
            </a:lvl6pPr>
            <a:lvl7pPr lvl="6">
              <a:spcBef>
                <a:spcPts val="0"/>
              </a:spcBef>
              <a:spcAft>
                <a:spcPts val="0"/>
              </a:spcAft>
              <a:buSzPts val="5600"/>
              <a:buFont typeface="Libre Baskerville"/>
              <a:buNone/>
              <a:defRPr sz="5600"/>
            </a:lvl7pPr>
            <a:lvl8pPr lvl="7">
              <a:spcBef>
                <a:spcPts val="0"/>
              </a:spcBef>
              <a:spcAft>
                <a:spcPts val="0"/>
              </a:spcAft>
              <a:buSzPts val="5600"/>
              <a:buFont typeface="Libre Baskerville"/>
              <a:buNone/>
              <a:defRPr sz="5600"/>
            </a:lvl8pPr>
            <a:lvl9pPr lvl="8">
              <a:spcBef>
                <a:spcPts val="0"/>
              </a:spcBef>
              <a:spcAft>
                <a:spcPts val="0"/>
              </a:spcAft>
              <a:buSzPts val="5600"/>
              <a:buFont typeface="Libre Baskerville"/>
              <a:buNone/>
              <a:defRPr sz="5600"/>
            </a:lvl9pPr>
          </a:lstStyle>
          <a:p/>
        </p:txBody>
      </p:sp>
      <p:sp>
        <p:nvSpPr>
          <p:cNvPr id="242" name="Google Shape;242;p31"/>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cxnSp>
        <p:nvCxnSpPr>
          <p:cNvPr id="243" name="Google Shape;243;p31"/>
          <p:cNvCxnSpPr/>
          <p:nvPr/>
        </p:nvCxnSpPr>
        <p:spPr>
          <a:xfrm>
            <a:off x="2762250" y="4827750"/>
            <a:ext cx="0" cy="316500"/>
          </a:xfrm>
          <a:prstGeom prst="straightConnector1">
            <a:avLst/>
          </a:prstGeom>
          <a:noFill/>
          <a:ln cap="flat" cmpd="sng" w="9525">
            <a:solidFill>
              <a:schemeClr val="dk1"/>
            </a:solidFill>
            <a:prstDash val="solid"/>
            <a:round/>
            <a:headEnd len="med" w="med" type="none"/>
            <a:tailEnd len="med" w="med" type="none"/>
          </a:ln>
        </p:spPr>
      </p:cxnSp>
      <p:sp>
        <p:nvSpPr>
          <p:cNvPr id="244" name="Google Shape;244;p31"/>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45" name="Google Shape;245;p31"/>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246" name="Google Shape;246;p31"/>
          <p:cNvSpPr/>
          <p:nvPr/>
        </p:nvSpPr>
        <p:spPr>
          <a:xfrm>
            <a:off x="3314045" y="288600"/>
            <a:ext cx="2391300" cy="13716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31"/>
          <p:cNvSpPr/>
          <p:nvPr/>
        </p:nvSpPr>
        <p:spPr>
          <a:xfrm>
            <a:off x="3314045" y="1808910"/>
            <a:ext cx="2391300" cy="13716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31"/>
          <p:cNvSpPr/>
          <p:nvPr/>
        </p:nvSpPr>
        <p:spPr>
          <a:xfrm>
            <a:off x="3314000" y="3329144"/>
            <a:ext cx="2391300" cy="13716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31"/>
          <p:cNvSpPr/>
          <p:nvPr/>
        </p:nvSpPr>
        <p:spPr>
          <a:xfrm>
            <a:off x="6502495" y="288450"/>
            <a:ext cx="2391300" cy="13716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1"/>
          <p:cNvSpPr/>
          <p:nvPr/>
        </p:nvSpPr>
        <p:spPr>
          <a:xfrm>
            <a:off x="6502495" y="1808760"/>
            <a:ext cx="2391300" cy="13716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31"/>
          <p:cNvSpPr/>
          <p:nvPr/>
        </p:nvSpPr>
        <p:spPr>
          <a:xfrm>
            <a:off x="6502450" y="3328994"/>
            <a:ext cx="2391300" cy="1371600"/>
          </a:xfrm>
          <a:prstGeom prst="roundRect">
            <a:avLst>
              <a:gd fmla="val 16667"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31"/>
          <p:cNvSpPr txBox="1"/>
          <p:nvPr/>
        </p:nvSpPr>
        <p:spPr>
          <a:xfrm>
            <a:off x="2642663" y="288600"/>
            <a:ext cx="671400" cy="1371600"/>
          </a:xfrm>
          <a:prstGeom prst="rect">
            <a:avLst/>
          </a:prstGeom>
          <a:noFill/>
          <a:ln>
            <a:noFill/>
          </a:ln>
        </p:spPr>
        <p:txBody>
          <a:bodyPr anchorCtr="0" anchor="t" bIns="91425" lIns="91425" spcFirstLastPara="1" rIns="182875" wrap="square" tIns="91425">
            <a:noAutofit/>
          </a:bodyPr>
          <a:lstStyle/>
          <a:p>
            <a:pPr indent="0" lvl="0" marL="0" rtl="0" algn="r">
              <a:spcBef>
                <a:spcPts val="0"/>
              </a:spcBef>
              <a:spcAft>
                <a:spcPts val="0"/>
              </a:spcAft>
              <a:buNone/>
            </a:pPr>
            <a:r>
              <a:rPr lang="en" sz="3600">
                <a:solidFill>
                  <a:schemeClr val="dk1"/>
                </a:solidFill>
                <a:latin typeface="Libre Baskerville"/>
                <a:ea typeface="Libre Baskerville"/>
                <a:cs typeface="Libre Baskerville"/>
                <a:sym typeface="Libre Baskerville"/>
              </a:rPr>
              <a:t>1</a:t>
            </a:r>
            <a:endParaRPr sz="3600">
              <a:solidFill>
                <a:schemeClr val="dk1"/>
              </a:solidFill>
              <a:latin typeface="Libre Baskerville"/>
              <a:ea typeface="Libre Baskerville"/>
              <a:cs typeface="Libre Baskerville"/>
              <a:sym typeface="Libre Baskerville"/>
            </a:endParaRPr>
          </a:p>
        </p:txBody>
      </p:sp>
      <p:sp>
        <p:nvSpPr>
          <p:cNvPr id="253" name="Google Shape;253;p31"/>
          <p:cNvSpPr txBox="1"/>
          <p:nvPr/>
        </p:nvSpPr>
        <p:spPr>
          <a:xfrm>
            <a:off x="2642663" y="1808910"/>
            <a:ext cx="671400" cy="1371600"/>
          </a:xfrm>
          <a:prstGeom prst="rect">
            <a:avLst/>
          </a:prstGeom>
          <a:noFill/>
          <a:ln>
            <a:noFill/>
          </a:ln>
        </p:spPr>
        <p:txBody>
          <a:bodyPr anchorCtr="0" anchor="t" bIns="91425" lIns="91425" spcFirstLastPara="1" rIns="182875" wrap="square" tIns="91425">
            <a:noAutofit/>
          </a:bodyPr>
          <a:lstStyle/>
          <a:p>
            <a:pPr indent="0" lvl="0" marL="0" rtl="0" algn="r">
              <a:spcBef>
                <a:spcPts val="0"/>
              </a:spcBef>
              <a:spcAft>
                <a:spcPts val="0"/>
              </a:spcAft>
              <a:buNone/>
            </a:pPr>
            <a:r>
              <a:rPr lang="en" sz="3600">
                <a:solidFill>
                  <a:schemeClr val="dk1"/>
                </a:solidFill>
                <a:latin typeface="Libre Baskerville"/>
                <a:ea typeface="Libre Baskerville"/>
                <a:cs typeface="Libre Baskerville"/>
                <a:sym typeface="Libre Baskerville"/>
              </a:rPr>
              <a:t>2</a:t>
            </a:r>
            <a:endParaRPr sz="3600">
              <a:solidFill>
                <a:schemeClr val="dk1"/>
              </a:solidFill>
              <a:latin typeface="Libre Baskerville"/>
              <a:ea typeface="Libre Baskerville"/>
              <a:cs typeface="Libre Baskerville"/>
              <a:sym typeface="Libre Baskerville"/>
            </a:endParaRPr>
          </a:p>
        </p:txBody>
      </p:sp>
      <p:sp>
        <p:nvSpPr>
          <p:cNvPr id="254" name="Google Shape;254;p31"/>
          <p:cNvSpPr txBox="1"/>
          <p:nvPr/>
        </p:nvSpPr>
        <p:spPr>
          <a:xfrm>
            <a:off x="2642600" y="3329144"/>
            <a:ext cx="671400" cy="1371600"/>
          </a:xfrm>
          <a:prstGeom prst="rect">
            <a:avLst/>
          </a:prstGeom>
          <a:noFill/>
          <a:ln>
            <a:noFill/>
          </a:ln>
        </p:spPr>
        <p:txBody>
          <a:bodyPr anchorCtr="0" anchor="t" bIns="91425" lIns="91425" spcFirstLastPara="1" rIns="182875" wrap="square" tIns="91425">
            <a:noAutofit/>
          </a:bodyPr>
          <a:lstStyle/>
          <a:p>
            <a:pPr indent="0" lvl="0" marL="0" rtl="0" algn="r">
              <a:spcBef>
                <a:spcPts val="0"/>
              </a:spcBef>
              <a:spcAft>
                <a:spcPts val="0"/>
              </a:spcAft>
              <a:buNone/>
            </a:pPr>
            <a:r>
              <a:rPr lang="en" sz="3600">
                <a:solidFill>
                  <a:schemeClr val="dk1"/>
                </a:solidFill>
                <a:latin typeface="Libre Baskerville"/>
                <a:ea typeface="Libre Baskerville"/>
                <a:cs typeface="Libre Baskerville"/>
                <a:sym typeface="Libre Baskerville"/>
              </a:rPr>
              <a:t>3</a:t>
            </a:r>
            <a:endParaRPr sz="3600">
              <a:solidFill>
                <a:schemeClr val="dk1"/>
              </a:solidFill>
              <a:latin typeface="Libre Baskerville"/>
              <a:ea typeface="Libre Baskerville"/>
              <a:cs typeface="Libre Baskerville"/>
              <a:sym typeface="Libre Baskerville"/>
            </a:endParaRPr>
          </a:p>
        </p:txBody>
      </p:sp>
      <p:sp>
        <p:nvSpPr>
          <p:cNvPr id="255" name="Google Shape;255;p31"/>
          <p:cNvSpPr txBox="1"/>
          <p:nvPr/>
        </p:nvSpPr>
        <p:spPr>
          <a:xfrm>
            <a:off x="5831163" y="288450"/>
            <a:ext cx="671400" cy="1371600"/>
          </a:xfrm>
          <a:prstGeom prst="rect">
            <a:avLst/>
          </a:prstGeom>
          <a:noFill/>
          <a:ln>
            <a:noFill/>
          </a:ln>
        </p:spPr>
        <p:txBody>
          <a:bodyPr anchorCtr="0" anchor="t" bIns="91425" lIns="91425" spcFirstLastPara="1" rIns="182875" wrap="square" tIns="91425">
            <a:noAutofit/>
          </a:bodyPr>
          <a:lstStyle/>
          <a:p>
            <a:pPr indent="0" lvl="0" marL="0" rtl="0" algn="r">
              <a:spcBef>
                <a:spcPts val="0"/>
              </a:spcBef>
              <a:spcAft>
                <a:spcPts val="0"/>
              </a:spcAft>
              <a:buNone/>
            </a:pPr>
            <a:r>
              <a:rPr lang="en" sz="3600">
                <a:solidFill>
                  <a:schemeClr val="dk1"/>
                </a:solidFill>
                <a:latin typeface="Libre Baskerville"/>
                <a:ea typeface="Libre Baskerville"/>
                <a:cs typeface="Libre Baskerville"/>
                <a:sym typeface="Libre Baskerville"/>
              </a:rPr>
              <a:t>4</a:t>
            </a:r>
            <a:endParaRPr sz="3600">
              <a:solidFill>
                <a:schemeClr val="dk1"/>
              </a:solidFill>
              <a:latin typeface="Libre Baskerville"/>
              <a:ea typeface="Libre Baskerville"/>
              <a:cs typeface="Libre Baskerville"/>
              <a:sym typeface="Libre Baskerville"/>
            </a:endParaRPr>
          </a:p>
        </p:txBody>
      </p:sp>
      <p:sp>
        <p:nvSpPr>
          <p:cNvPr id="256" name="Google Shape;256;p31"/>
          <p:cNvSpPr txBox="1"/>
          <p:nvPr/>
        </p:nvSpPr>
        <p:spPr>
          <a:xfrm>
            <a:off x="5831163" y="1808760"/>
            <a:ext cx="671400" cy="1371600"/>
          </a:xfrm>
          <a:prstGeom prst="rect">
            <a:avLst/>
          </a:prstGeom>
          <a:noFill/>
          <a:ln>
            <a:noFill/>
          </a:ln>
        </p:spPr>
        <p:txBody>
          <a:bodyPr anchorCtr="0" anchor="t" bIns="91425" lIns="91425" spcFirstLastPara="1" rIns="182875" wrap="square" tIns="91425">
            <a:noAutofit/>
          </a:bodyPr>
          <a:lstStyle/>
          <a:p>
            <a:pPr indent="0" lvl="0" marL="0" rtl="0" algn="r">
              <a:spcBef>
                <a:spcPts val="0"/>
              </a:spcBef>
              <a:spcAft>
                <a:spcPts val="0"/>
              </a:spcAft>
              <a:buNone/>
            </a:pPr>
            <a:r>
              <a:rPr lang="en" sz="3600">
                <a:solidFill>
                  <a:schemeClr val="dk1"/>
                </a:solidFill>
                <a:latin typeface="Libre Baskerville"/>
                <a:ea typeface="Libre Baskerville"/>
                <a:cs typeface="Libre Baskerville"/>
                <a:sym typeface="Libre Baskerville"/>
              </a:rPr>
              <a:t>5</a:t>
            </a:r>
            <a:endParaRPr sz="3600">
              <a:solidFill>
                <a:schemeClr val="dk1"/>
              </a:solidFill>
              <a:latin typeface="Libre Baskerville"/>
              <a:ea typeface="Libre Baskerville"/>
              <a:cs typeface="Libre Baskerville"/>
              <a:sym typeface="Libre Baskerville"/>
            </a:endParaRPr>
          </a:p>
        </p:txBody>
      </p:sp>
      <p:sp>
        <p:nvSpPr>
          <p:cNvPr id="257" name="Google Shape;257;p31"/>
          <p:cNvSpPr txBox="1"/>
          <p:nvPr/>
        </p:nvSpPr>
        <p:spPr>
          <a:xfrm>
            <a:off x="5831100" y="3328994"/>
            <a:ext cx="671400" cy="1371600"/>
          </a:xfrm>
          <a:prstGeom prst="rect">
            <a:avLst/>
          </a:prstGeom>
          <a:noFill/>
          <a:ln>
            <a:noFill/>
          </a:ln>
        </p:spPr>
        <p:txBody>
          <a:bodyPr anchorCtr="0" anchor="t" bIns="91425" lIns="91425" spcFirstLastPara="1" rIns="182875" wrap="square" tIns="91425">
            <a:noAutofit/>
          </a:bodyPr>
          <a:lstStyle/>
          <a:p>
            <a:pPr indent="0" lvl="0" marL="0" rtl="0" algn="r">
              <a:spcBef>
                <a:spcPts val="0"/>
              </a:spcBef>
              <a:spcAft>
                <a:spcPts val="0"/>
              </a:spcAft>
              <a:buNone/>
            </a:pPr>
            <a:r>
              <a:rPr lang="en" sz="3600">
                <a:solidFill>
                  <a:schemeClr val="dk1"/>
                </a:solidFill>
                <a:latin typeface="Libre Baskerville"/>
                <a:ea typeface="Libre Baskerville"/>
                <a:cs typeface="Libre Baskerville"/>
                <a:sym typeface="Libre Baskerville"/>
              </a:rPr>
              <a:t>6	</a:t>
            </a:r>
            <a:endParaRPr sz="3600">
              <a:solidFill>
                <a:schemeClr val="dk1"/>
              </a:solidFill>
              <a:latin typeface="Libre Baskerville"/>
              <a:ea typeface="Libre Baskerville"/>
              <a:cs typeface="Libre Baskerville"/>
              <a:sym typeface="Libre Baskerville"/>
            </a:endParaRPr>
          </a:p>
        </p:txBody>
      </p:sp>
      <p:sp>
        <p:nvSpPr>
          <p:cNvPr id="258" name="Google Shape;258;p31"/>
          <p:cNvSpPr txBox="1"/>
          <p:nvPr>
            <p:ph idx="3" type="body"/>
          </p:nvPr>
        </p:nvSpPr>
        <p:spPr>
          <a:xfrm>
            <a:off x="3314000" y="288600"/>
            <a:ext cx="2391300" cy="1371600"/>
          </a:xfrm>
          <a:prstGeom prst="rect">
            <a:avLst/>
          </a:prstGeom>
        </p:spPr>
        <p:txBody>
          <a:bodyPr anchorCtr="0" anchor="ctr" bIns="91425" lIns="91425" spcFirstLastPara="1" rIns="91425" wrap="square" tIns="91425">
            <a:noAutofit/>
          </a:bodyPr>
          <a:lstStyle>
            <a:lvl1pPr indent="-317500" lvl="0" marL="457200" algn="ctr">
              <a:spcBef>
                <a:spcPts val="0"/>
              </a:spcBef>
              <a:spcAft>
                <a:spcPts val="0"/>
              </a:spcAft>
              <a:buSzPts val="14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259" name="Google Shape;259;p31"/>
          <p:cNvSpPr txBox="1"/>
          <p:nvPr>
            <p:ph idx="4" type="body"/>
          </p:nvPr>
        </p:nvSpPr>
        <p:spPr>
          <a:xfrm>
            <a:off x="3314050" y="1808985"/>
            <a:ext cx="2391300" cy="1371600"/>
          </a:xfrm>
          <a:prstGeom prst="rect">
            <a:avLst/>
          </a:prstGeom>
        </p:spPr>
        <p:txBody>
          <a:bodyPr anchorCtr="0" anchor="ctr" bIns="91425" lIns="91425" spcFirstLastPara="1" rIns="91425" wrap="square" tIns="91425">
            <a:noAutofit/>
          </a:bodyPr>
          <a:lstStyle>
            <a:lvl1pPr indent="-317500" lvl="0" marL="457200" algn="ctr">
              <a:spcBef>
                <a:spcPts val="0"/>
              </a:spcBef>
              <a:spcAft>
                <a:spcPts val="0"/>
              </a:spcAft>
              <a:buSzPts val="14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260" name="Google Shape;260;p31"/>
          <p:cNvSpPr txBox="1"/>
          <p:nvPr>
            <p:ph idx="5" type="body"/>
          </p:nvPr>
        </p:nvSpPr>
        <p:spPr>
          <a:xfrm>
            <a:off x="6502500" y="288300"/>
            <a:ext cx="2391300" cy="1371600"/>
          </a:xfrm>
          <a:prstGeom prst="rect">
            <a:avLst/>
          </a:prstGeom>
        </p:spPr>
        <p:txBody>
          <a:bodyPr anchorCtr="0" anchor="ctr" bIns="91425" lIns="91425" spcFirstLastPara="1" rIns="91425" wrap="square" tIns="91425">
            <a:noAutofit/>
          </a:bodyPr>
          <a:lstStyle>
            <a:lvl1pPr indent="-317500" lvl="0" marL="457200" algn="ctr">
              <a:spcBef>
                <a:spcPts val="0"/>
              </a:spcBef>
              <a:spcAft>
                <a:spcPts val="0"/>
              </a:spcAft>
              <a:buSzPts val="14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261" name="Google Shape;261;p31"/>
          <p:cNvSpPr txBox="1"/>
          <p:nvPr>
            <p:ph idx="6" type="body"/>
          </p:nvPr>
        </p:nvSpPr>
        <p:spPr>
          <a:xfrm>
            <a:off x="6502450" y="1808835"/>
            <a:ext cx="2391300" cy="1371600"/>
          </a:xfrm>
          <a:prstGeom prst="rect">
            <a:avLst/>
          </a:prstGeom>
        </p:spPr>
        <p:txBody>
          <a:bodyPr anchorCtr="0" anchor="ctr" bIns="91425" lIns="91425" spcFirstLastPara="1" rIns="91425" wrap="square" tIns="91425">
            <a:noAutofit/>
          </a:bodyPr>
          <a:lstStyle>
            <a:lvl1pPr indent="-317500" lvl="0" marL="457200" algn="ctr">
              <a:spcBef>
                <a:spcPts val="0"/>
              </a:spcBef>
              <a:spcAft>
                <a:spcPts val="0"/>
              </a:spcAft>
              <a:buSzPts val="14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262" name="Google Shape;262;p31"/>
          <p:cNvSpPr txBox="1"/>
          <p:nvPr>
            <p:ph idx="7" type="body"/>
          </p:nvPr>
        </p:nvSpPr>
        <p:spPr>
          <a:xfrm>
            <a:off x="3314000" y="3329144"/>
            <a:ext cx="2391300" cy="1371600"/>
          </a:xfrm>
          <a:prstGeom prst="rect">
            <a:avLst/>
          </a:prstGeom>
        </p:spPr>
        <p:txBody>
          <a:bodyPr anchorCtr="0" anchor="ctr" bIns="91425" lIns="91425" spcFirstLastPara="1" rIns="91425" wrap="square" tIns="91425">
            <a:noAutofit/>
          </a:bodyPr>
          <a:lstStyle>
            <a:lvl1pPr indent="-317500" lvl="0" marL="457200" algn="ctr">
              <a:spcBef>
                <a:spcPts val="0"/>
              </a:spcBef>
              <a:spcAft>
                <a:spcPts val="0"/>
              </a:spcAft>
              <a:buSzPts val="14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263" name="Google Shape;263;p31"/>
          <p:cNvSpPr txBox="1"/>
          <p:nvPr>
            <p:ph idx="8" type="body"/>
          </p:nvPr>
        </p:nvSpPr>
        <p:spPr>
          <a:xfrm>
            <a:off x="6502450" y="3328994"/>
            <a:ext cx="2391300" cy="1371600"/>
          </a:xfrm>
          <a:prstGeom prst="rect">
            <a:avLst/>
          </a:prstGeom>
        </p:spPr>
        <p:txBody>
          <a:bodyPr anchorCtr="0" anchor="ctr" bIns="91425" lIns="91425" spcFirstLastPara="1" rIns="91425" wrap="square" tIns="91425">
            <a:noAutofit/>
          </a:bodyPr>
          <a:lstStyle>
            <a:lvl1pPr indent="-317500" lvl="0" marL="457200" algn="ctr">
              <a:spcBef>
                <a:spcPts val="0"/>
              </a:spcBef>
              <a:spcAft>
                <a:spcPts val="0"/>
              </a:spcAft>
              <a:buSzPts val="14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264" name="Google Shape;264;p31"/>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65" name="Google Shape;265;p31"/>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oject Summary">
  <p:cSld name="CUSTOM_7">
    <p:spTree>
      <p:nvGrpSpPr>
        <p:cNvPr id="266" name="Shape 266"/>
        <p:cNvGrpSpPr/>
        <p:nvPr/>
      </p:nvGrpSpPr>
      <p:grpSpPr>
        <a:xfrm>
          <a:off x="0" y="0"/>
          <a:ext cx="0" cy="0"/>
          <a:chOff x="0" y="0"/>
          <a:chExt cx="0" cy="0"/>
        </a:xfrm>
      </p:grpSpPr>
      <p:sp>
        <p:nvSpPr>
          <p:cNvPr id="267" name="Google Shape;267;p32"/>
          <p:cNvSpPr/>
          <p:nvPr>
            <p:ph idx="2" type="pic"/>
          </p:nvPr>
        </p:nvSpPr>
        <p:spPr>
          <a:xfrm>
            <a:off x="3822106" y="0"/>
            <a:ext cx="5322000" cy="5143500"/>
          </a:xfrm>
          <a:prstGeom prst="rect">
            <a:avLst/>
          </a:prstGeom>
          <a:noFill/>
          <a:ln>
            <a:noFill/>
          </a:ln>
        </p:spPr>
      </p:sp>
      <p:sp>
        <p:nvSpPr>
          <p:cNvPr id="268" name="Google Shape;268;p32"/>
          <p:cNvSpPr txBox="1"/>
          <p:nvPr>
            <p:ph type="title"/>
          </p:nvPr>
        </p:nvSpPr>
        <p:spPr>
          <a:xfrm>
            <a:off x="125700" y="134475"/>
            <a:ext cx="4111200" cy="17370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5600"/>
              <a:buFont typeface="Libre Baskerville"/>
              <a:buNone/>
              <a:defRPr sz="5600"/>
            </a:lvl2pPr>
            <a:lvl3pPr lvl="2">
              <a:spcBef>
                <a:spcPts val="0"/>
              </a:spcBef>
              <a:spcAft>
                <a:spcPts val="0"/>
              </a:spcAft>
              <a:buSzPts val="5600"/>
              <a:buFont typeface="Libre Baskerville"/>
              <a:buNone/>
              <a:defRPr sz="5600"/>
            </a:lvl3pPr>
            <a:lvl4pPr lvl="3">
              <a:spcBef>
                <a:spcPts val="0"/>
              </a:spcBef>
              <a:spcAft>
                <a:spcPts val="0"/>
              </a:spcAft>
              <a:buSzPts val="5600"/>
              <a:buFont typeface="Libre Baskerville"/>
              <a:buNone/>
              <a:defRPr sz="5600"/>
            </a:lvl4pPr>
            <a:lvl5pPr lvl="4">
              <a:spcBef>
                <a:spcPts val="0"/>
              </a:spcBef>
              <a:spcAft>
                <a:spcPts val="0"/>
              </a:spcAft>
              <a:buSzPts val="5600"/>
              <a:buFont typeface="Libre Baskerville"/>
              <a:buNone/>
              <a:defRPr sz="5600"/>
            </a:lvl5pPr>
            <a:lvl6pPr lvl="5">
              <a:spcBef>
                <a:spcPts val="0"/>
              </a:spcBef>
              <a:spcAft>
                <a:spcPts val="0"/>
              </a:spcAft>
              <a:buSzPts val="5600"/>
              <a:buFont typeface="Libre Baskerville"/>
              <a:buNone/>
              <a:defRPr sz="5600"/>
            </a:lvl6pPr>
            <a:lvl7pPr lvl="6">
              <a:spcBef>
                <a:spcPts val="0"/>
              </a:spcBef>
              <a:spcAft>
                <a:spcPts val="0"/>
              </a:spcAft>
              <a:buSzPts val="5600"/>
              <a:buFont typeface="Libre Baskerville"/>
              <a:buNone/>
              <a:defRPr sz="5600"/>
            </a:lvl7pPr>
            <a:lvl8pPr lvl="7">
              <a:spcBef>
                <a:spcPts val="0"/>
              </a:spcBef>
              <a:spcAft>
                <a:spcPts val="0"/>
              </a:spcAft>
              <a:buSzPts val="5600"/>
              <a:buFont typeface="Libre Baskerville"/>
              <a:buNone/>
              <a:defRPr sz="5600"/>
            </a:lvl8pPr>
            <a:lvl9pPr lvl="8">
              <a:spcBef>
                <a:spcPts val="0"/>
              </a:spcBef>
              <a:spcAft>
                <a:spcPts val="0"/>
              </a:spcAft>
              <a:buSzPts val="5600"/>
              <a:buFont typeface="Libre Baskerville"/>
              <a:buNone/>
              <a:defRPr sz="5600"/>
            </a:lvl9pPr>
          </a:lstStyle>
          <a:p/>
        </p:txBody>
      </p:sp>
      <p:sp>
        <p:nvSpPr>
          <p:cNvPr id="269" name="Google Shape;269;p32"/>
          <p:cNvSpPr txBox="1"/>
          <p:nvPr>
            <p:ph idx="1" type="body"/>
          </p:nvPr>
        </p:nvSpPr>
        <p:spPr>
          <a:xfrm>
            <a:off x="251400" y="2985775"/>
            <a:ext cx="3570900" cy="1541400"/>
          </a:xfrm>
          <a:prstGeom prst="rect">
            <a:avLst/>
          </a:prstGeom>
        </p:spPr>
        <p:txBody>
          <a:bodyPr anchorCtr="0" anchor="b"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ine Graph">
  <p:cSld name="CUSTOM_5">
    <p:spTree>
      <p:nvGrpSpPr>
        <p:cNvPr id="270" name="Shape 270"/>
        <p:cNvGrpSpPr/>
        <p:nvPr/>
      </p:nvGrpSpPr>
      <p:grpSpPr>
        <a:xfrm>
          <a:off x="0" y="0"/>
          <a:ext cx="0" cy="0"/>
          <a:chOff x="0" y="0"/>
          <a:chExt cx="0" cy="0"/>
        </a:xfrm>
      </p:grpSpPr>
      <p:sp>
        <p:nvSpPr>
          <p:cNvPr id="271" name="Google Shape;271;p33"/>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272" name="Google Shape;272;p33"/>
          <p:cNvSpPr txBox="1"/>
          <p:nvPr>
            <p:ph idx="1" type="subTitle"/>
          </p:nvPr>
        </p:nvSpPr>
        <p:spPr>
          <a:xfrm>
            <a:off x="125700" y="125592"/>
            <a:ext cx="2140500" cy="4050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73" name="Google Shape;273;p33"/>
          <p:cNvSpPr txBox="1"/>
          <p:nvPr>
            <p:ph idx="2" type="body"/>
          </p:nvPr>
        </p:nvSpPr>
        <p:spPr>
          <a:xfrm>
            <a:off x="125600" y="530600"/>
            <a:ext cx="4782600" cy="1082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74" name="Google Shape;274;p33"/>
          <p:cNvSpPr txBox="1"/>
          <p:nvPr>
            <p:ph type="title"/>
          </p:nvPr>
        </p:nvSpPr>
        <p:spPr>
          <a:xfrm>
            <a:off x="6355500" y="125600"/>
            <a:ext cx="2662800" cy="1389600"/>
          </a:xfrm>
          <a:prstGeom prst="rect">
            <a:avLst/>
          </a:prstGeom>
        </p:spPr>
        <p:txBody>
          <a:bodyPr anchorCtr="0" anchor="t" bIns="91425" lIns="91425" spcFirstLastPara="1" rIns="91425" wrap="square" tIns="91425">
            <a:noAutofit/>
          </a:bodyPr>
          <a:lstStyle>
            <a:lvl1pPr lvl="0" algn="r">
              <a:spcBef>
                <a:spcPts val="0"/>
              </a:spcBef>
              <a:spcAft>
                <a:spcPts val="0"/>
              </a:spcAft>
              <a:buSzPts val="7200"/>
              <a:buNone/>
              <a:defRPr b="1" sz="7200"/>
            </a:lvl1pPr>
            <a:lvl2pPr lvl="1" algn="r">
              <a:spcBef>
                <a:spcPts val="0"/>
              </a:spcBef>
              <a:spcAft>
                <a:spcPts val="0"/>
              </a:spcAft>
              <a:buSzPts val="7200"/>
              <a:buFont typeface="Libre Baskerville"/>
              <a:buNone/>
              <a:defRPr b="1" sz="7200"/>
            </a:lvl2pPr>
            <a:lvl3pPr lvl="2" algn="r">
              <a:spcBef>
                <a:spcPts val="0"/>
              </a:spcBef>
              <a:spcAft>
                <a:spcPts val="0"/>
              </a:spcAft>
              <a:buSzPts val="7200"/>
              <a:buFont typeface="Libre Baskerville"/>
              <a:buNone/>
              <a:defRPr b="1" sz="7200"/>
            </a:lvl3pPr>
            <a:lvl4pPr lvl="3" algn="r">
              <a:spcBef>
                <a:spcPts val="0"/>
              </a:spcBef>
              <a:spcAft>
                <a:spcPts val="0"/>
              </a:spcAft>
              <a:buSzPts val="7200"/>
              <a:buFont typeface="Libre Baskerville"/>
              <a:buNone/>
              <a:defRPr b="1" sz="7200"/>
            </a:lvl4pPr>
            <a:lvl5pPr lvl="4" algn="r">
              <a:spcBef>
                <a:spcPts val="0"/>
              </a:spcBef>
              <a:spcAft>
                <a:spcPts val="0"/>
              </a:spcAft>
              <a:buSzPts val="7200"/>
              <a:buFont typeface="Libre Baskerville"/>
              <a:buNone/>
              <a:defRPr b="1" sz="7200"/>
            </a:lvl5pPr>
            <a:lvl6pPr lvl="5" algn="r">
              <a:spcBef>
                <a:spcPts val="0"/>
              </a:spcBef>
              <a:spcAft>
                <a:spcPts val="0"/>
              </a:spcAft>
              <a:buSzPts val="7200"/>
              <a:buFont typeface="Libre Baskerville"/>
              <a:buNone/>
              <a:defRPr b="1" sz="7200"/>
            </a:lvl6pPr>
            <a:lvl7pPr lvl="6" algn="r">
              <a:spcBef>
                <a:spcPts val="0"/>
              </a:spcBef>
              <a:spcAft>
                <a:spcPts val="0"/>
              </a:spcAft>
              <a:buSzPts val="7200"/>
              <a:buFont typeface="Libre Baskerville"/>
              <a:buNone/>
              <a:defRPr b="1" sz="7200"/>
            </a:lvl7pPr>
            <a:lvl8pPr lvl="7" algn="r">
              <a:spcBef>
                <a:spcPts val="0"/>
              </a:spcBef>
              <a:spcAft>
                <a:spcPts val="0"/>
              </a:spcAft>
              <a:buSzPts val="7200"/>
              <a:buFont typeface="Libre Baskerville"/>
              <a:buNone/>
              <a:defRPr b="1" sz="7200"/>
            </a:lvl8pPr>
            <a:lvl9pPr lvl="8" algn="r">
              <a:spcBef>
                <a:spcPts val="0"/>
              </a:spcBef>
              <a:spcAft>
                <a:spcPts val="0"/>
              </a:spcAft>
              <a:buSzPts val="7200"/>
              <a:buFont typeface="Libre Baskerville"/>
              <a:buNone/>
              <a:defRPr b="1" sz="7200"/>
            </a:lvl9pPr>
          </a:lstStyle>
          <a:p/>
        </p:txBody>
      </p:sp>
      <p:cxnSp>
        <p:nvCxnSpPr>
          <p:cNvPr id="275" name="Google Shape;275;p33"/>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276" name="Google Shape;276;p33"/>
          <p:cNvSpPr txBox="1"/>
          <p:nvPr>
            <p:ph idx="3"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77" name="Google Shape;277;p33"/>
          <p:cNvSpPr txBox="1"/>
          <p:nvPr>
            <p:ph idx="4"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278" name="Google Shape;278;p33"/>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79" name="Google Shape;279;p33"/>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ext Steps">
  <p:cSld name="CAPTION_ONLY">
    <p:bg>
      <p:bgPr>
        <a:solidFill>
          <a:schemeClr val="dk1"/>
        </a:solidFill>
      </p:bgPr>
    </p:bg>
    <p:spTree>
      <p:nvGrpSpPr>
        <p:cNvPr id="280" name="Shape 280"/>
        <p:cNvGrpSpPr/>
        <p:nvPr/>
      </p:nvGrpSpPr>
      <p:grpSpPr>
        <a:xfrm>
          <a:off x="0" y="0"/>
          <a:ext cx="0" cy="0"/>
          <a:chOff x="0" y="0"/>
          <a:chExt cx="0" cy="0"/>
        </a:xfrm>
      </p:grpSpPr>
      <p:sp>
        <p:nvSpPr>
          <p:cNvPr id="281" name="Google Shape;281;p34"/>
          <p:cNvSpPr/>
          <p:nvPr/>
        </p:nvSpPr>
        <p:spPr>
          <a:xfrm>
            <a:off x="845375" y="0"/>
            <a:ext cx="5352900" cy="4829700"/>
          </a:xfrm>
          <a:prstGeom prst="roundRect">
            <a:avLst>
              <a:gd fmla="val 11511"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03030"/>
              </a:solidFill>
            </a:endParaRPr>
          </a:p>
        </p:txBody>
      </p:sp>
      <p:sp>
        <p:nvSpPr>
          <p:cNvPr id="282" name="Google Shape;282;p34"/>
          <p:cNvSpPr/>
          <p:nvPr/>
        </p:nvSpPr>
        <p:spPr>
          <a:xfrm>
            <a:off x="0" y="0"/>
            <a:ext cx="2762400" cy="5143500"/>
          </a:xfrm>
          <a:prstGeom prst="roundRect">
            <a:avLst>
              <a:gd fmla="val 0"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03030"/>
              </a:solidFill>
            </a:endParaRPr>
          </a:p>
        </p:txBody>
      </p:sp>
      <p:sp>
        <p:nvSpPr>
          <p:cNvPr id="283" name="Google Shape;283;p34"/>
          <p:cNvSpPr/>
          <p:nvPr/>
        </p:nvSpPr>
        <p:spPr>
          <a:xfrm rot="5400000">
            <a:off x="4391175" y="560850"/>
            <a:ext cx="321000" cy="8851800"/>
          </a:xfrm>
          <a:prstGeom prst="round2SameRect">
            <a:avLst>
              <a:gd fmla="val 50000" name="adj1"/>
              <a:gd fmla="val 50000" name="adj2"/>
            </a:avLst>
          </a:prstGeom>
          <a:solidFill>
            <a:schemeClr val="dk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284" name="Google Shape;284;p34"/>
          <p:cNvSpPr txBox="1"/>
          <p:nvPr>
            <p:ph type="title"/>
          </p:nvPr>
        </p:nvSpPr>
        <p:spPr>
          <a:xfrm>
            <a:off x="125700" y="125600"/>
            <a:ext cx="2391300" cy="16851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atin typeface="Roboto"/>
                <a:ea typeface="Roboto"/>
                <a:cs typeface="Roboto"/>
                <a:sym typeface="Roboto"/>
              </a:defRPr>
            </a:lvl2pPr>
            <a:lvl3pPr lvl="2">
              <a:spcBef>
                <a:spcPts val="0"/>
              </a:spcBef>
              <a:spcAft>
                <a:spcPts val="0"/>
              </a:spcAft>
              <a:buSzPts val="1400"/>
              <a:buNone/>
              <a:defRPr>
                <a:latin typeface="Roboto"/>
                <a:ea typeface="Roboto"/>
                <a:cs typeface="Roboto"/>
                <a:sym typeface="Roboto"/>
              </a:defRPr>
            </a:lvl3pPr>
            <a:lvl4pPr lvl="3">
              <a:spcBef>
                <a:spcPts val="0"/>
              </a:spcBef>
              <a:spcAft>
                <a:spcPts val="0"/>
              </a:spcAft>
              <a:buSzPts val="1400"/>
              <a:buNone/>
              <a:defRPr>
                <a:latin typeface="Roboto"/>
                <a:ea typeface="Roboto"/>
                <a:cs typeface="Roboto"/>
                <a:sym typeface="Roboto"/>
              </a:defRPr>
            </a:lvl4pPr>
            <a:lvl5pPr lvl="4">
              <a:spcBef>
                <a:spcPts val="0"/>
              </a:spcBef>
              <a:spcAft>
                <a:spcPts val="0"/>
              </a:spcAft>
              <a:buSzPts val="1400"/>
              <a:buNone/>
              <a:defRPr>
                <a:latin typeface="Roboto"/>
                <a:ea typeface="Roboto"/>
                <a:cs typeface="Roboto"/>
                <a:sym typeface="Roboto"/>
              </a:defRPr>
            </a:lvl5pPr>
            <a:lvl6pPr lvl="5">
              <a:spcBef>
                <a:spcPts val="0"/>
              </a:spcBef>
              <a:spcAft>
                <a:spcPts val="0"/>
              </a:spcAft>
              <a:buSzPts val="1400"/>
              <a:buNone/>
              <a:defRPr>
                <a:latin typeface="Roboto"/>
                <a:ea typeface="Roboto"/>
                <a:cs typeface="Roboto"/>
                <a:sym typeface="Roboto"/>
              </a:defRPr>
            </a:lvl6pPr>
            <a:lvl7pPr lvl="6">
              <a:spcBef>
                <a:spcPts val="0"/>
              </a:spcBef>
              <a:spcAft>
                <a:spcPts val="0"/>
              </a:spcAft>
              <a:buSzPts val="1400"/>
              <a:buNone/>
              <a:defRPr>
                <a:latin typeface="Roboto"/>
                <a:ea typeface="Roboto"/>
                <a:cs typeface="Roboto"/>
                <a:sym typeface="Roboto"/>
              </a:defRPr>
            </a:lvl7pPr>
            <a:lvl8pPr lvl="7">
              <a:spcBef>
                <a:spcPts val="0"/>
              </a:spcBef>
              <a:spcAft>
                <a:spcPts val="0"/>
              </a:spcAft>
              <a:buSzPts val="1400"/>
              <a:buNone/>
              <a:defRPr>
                <a:latin typeface="Roboto"/>
                <a:ea typeface="Roboto"/>
                <a:cs typeface="Roboto"/>
                <a:sym typeface="Roboto"/>
              </a:defRPr>
            </a:lvl8pPr>
            <a:lvl9pPr lvl="8">
              <a:spcBef>
                <a:spcPts val="0"/>
              </a:spcBef>
              <a:spcAft>
                <a:spcPts val="0"/>
              </a:spcAft>
              <a:buSzPts val="1400"/>
              <a:buNone/>
              <a:defRPr>
                <a:latin typeface="Roboto"/>
                <a:ea typeface="Roboto"/>
                <a:cs typeface="Roboto"/>
                <a:sym typeface="Roboto"/>
              </a:defRPr>
            </a:lvl9pPr>
          </a:lstStyle>
          <a:p/>
        </p:txBody>
      </p:sp>
      <p:sp>
        <p:nvSpPr>
          <p:cNvPr id="285" name="Google Shape;285;p34"/>
          <p:cNvSpPr txBox="1"/>
          <p:nvPr>
            <p:ph idx="1" type="subTitle"/>
          </p:nvPr>
        </p:nvSpPr>
        <p:spPr>
          <a:xfrm>
            <a:off x="2963075" y="132492"/>
            <a:ext cx="2140500" cy="4050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286" name="Google Shape;286;p34"/>
          <p:cNvSpPr txBox="1"/>
          <p:nvPr>
            <p:ph idx="2" type="subTitle"/>
          </p:nvPr>
        </p:nvSpPr>
        <p:spPr>
          <a:xfrm>
            <a:off x="6502400" y="125600"/>
            <a:ext cx="2140500" cy="405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000"/>
              <a:buNone/>
              <a:defRPr>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287" name="Google Shape;287;p34"/>
          <p:cNvSpPr txBox="1"/>
          <p:nvPr>
            <p:ph idx="3" type="body"/>
          </p:nvPr>
        </p:nvSpPr>
        <p:spPr>
          <a:xfrm>
            <a:off x="2963075" y="773325"/>
            <a:ext cx="2742300" cy="2574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88" name="Google Shape;288;p34"/>
          <p:cNvSpPr txBox="1"/>
          <p:nvPr>
            <p:ph idx="4" type="body"/>
          </p:nvPr>
        </p:nvSpPr>
        <p:spPr>
          <a:xfrm>
            <a:off x="6502400" y="773325"/>
            <a:ext cx="2515800" cy="2574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cxnSp>
        <p:nvCxnSpPr>
          <p:cNvPr id="289" name="Google Shape;289;p34"/>
          <p:cNvCxnSpPr/>
          <p:nvPr/>
        </p:nvCxnSpPr>
        <p:spPr>
          <a:xfrm>
            <a:off x="2762250" y="4827750"/>
            <a:ext cx="0" cy="316500"/>
          </a:xfrm>
          <a:prstGeom prst="straightConnector1">
            <a:avLst/>
          </a:prstGeom>
          <a:noFill/>
          <a:ln cap="flat" cmpd="sng" w="9525">
            <a:solidFill>
              <a:schemeClr val="lt1"/>
            </a:solidFill>
            <a:prstDash val="solid"/>
            <a:round/>
            <a:headEnd len="med" w="med" type="none"/>
            <a:tailEnd len="med" w="med" type="none"/>
          </a:ln>
        </p:spPr>
      </p:cxnSp>
      <p:sp>
        <p:nvSpPr>
          <p:cNvPr id="290" name="Google Shape;290;p34"/>
          <p:cNvSpPr txBox="1"/>
          <p:nvPr>
            <p:ph idx="5"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None/>
              <a:defRPr sz="800">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291" name="Google Shape;291;p34"/>
          <p:cNvSpPr txBox="1"/>
          <p:nvPr>
            <p:ph idx="6"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lt1"/>
              </a:buClr>
              <a:buSzPts val="800"/>
              <a:buNone/>
              <a:defRPr sz="800">
                <a:solidFill>
                  <a:schemeClr val="lt1"/>
                </a:solidFill>
              </a:defRPr>
            </a:lvl1pPr>
            <a:lvl2pPr lvl="1" algn="ctr">
              <a:spcBef>
                <a:spcPts val="0"/>
              </a:spcBef>
              <a:spcAft>
                <a:spcPts val="0"/>
              </a:spcAft>
              <a:buClr>
                <a:schemeClr val="lt1"/>
              </a:buClr>
              <a:buSzPts val="1000"/>
              <a:buNone/>
              <a:defRPr>
                <a:solidFill>
                  <a:schemeClr val="lt1"/>
                </a:solidFill>
              </a:defRPr>
            </a:lvl2pPr>
            <a:lvl3pPr lvl="2" algn="ctr">
              <a:spcBef>
                <a:spcPts val="0"/>
              </a:spcBef>
              <a:spcAft>
                <a:spcPts val="0"/>
              </a:spcAft>
              <a:buClr>
                <a:schemeClr val="lt1"/>
              </a:buClr>
              <a:buSzPts val="1000"/>
              <a:buNone/>
              <a:defRPr>
                <a:solidFill>
                  <a:schemeClr val="lt1"/>
                </a:solidFill>
              </a:defRPr>
            </a:lvl3pPr>
            <a:lvl4pPr lvl="3" algn="ctr">
              <a:spcBef>
                <a:spcPts val="0"/>
              </a:spcBef>
              <a:spcAft>
                <a:spcPts val="0"/>
              </a:spcAft>
              <a:buClr>
                <a:schemeClr val="lt1"/>
              </a:buClr>
              <a:buSzPts val="1000"/>
              <a:buNone/>
              <a:defRPr>
                <a:solidFill>
                  <a:schemeClr val="lt1"/>
                </a:solidFill>
              </a:defRPr>
            </a:lvl4pPr>
            <a:lvl5pPr lvl="4" algn="ctr">
              <a:spcBef>
                <a:spcPts val="0"/>
              </a:spcBef>
              <a:spcAft>
                <a:spcPts val="0"/>
              </a:spcAft>
              <a:buClr>
                <a:schemeClr val="lt1"/>
              </a:buClr>
              <a:buSzPts val="1000"/>
              <a:buNone/>
              <a:defRPr>
                <a:solidFill>
                  <a:schemeClr val="lt1"/>
                </a:solidFill>
              </a:defRPr>
            </a:lvl5pPr>
            <a:lvl6pPr lvl="5" algn="ctr">
              <a:spcBef>
                <a:spcPts val="0"/>
              </a:spcBef>
              <a:spcAft>
                <a:spcPts val="0"/>
              </a:spcAft>
              <a:buClr>
                <a:schemeClr val="lt1"/>
              </a:buClr>
              <a:buSzPts val="1000"/>
              <a:buNone/>
              <a:defRPr>
                <a:solidFill>
                  <a:schemeClr val="lt1"/>
                </a:solidFill>
              </a:defRPr>
            </a:lvl6pPr>
            <a:lvl7pPr lvl="6" algn="ctr">
              <a:spcBef>
                <a:spcPts val="0"/>
              </a:spcBef>
              <a:spcAft>
                <a:spcPts val="0"/>
              </a:spcAft>
              <a:buClr>
                <a:schemeClr val="lt1"/>
              </a:buClr>
              <a:buSzPts val="1000"/>
              <a:buNone/>
              <a:defRPr>
                <a:solidFill>
                  <a:schemeClr val="lt1"/>
                </a:solidFill>
              </a:defRPr>
            </a:lvl7pPr>
            <a:lvl8pPr lvl="7" algn="ctr">
              <a:spcBef>
                <a:spcPts val="0"/>
              </a:spcBef>
              <a:spcAft>
                <a:spcPts val="0"/>
              </a:spcAft>
              <a:buClr>
                <a:schemeClr val="lt1"/>
              </a:buClr>
              <a:buSzPts val="1000"/>
              <a:buNone/>
              <a:defRPr>
                <a:solidFill>
                  <a:schemeClr val="lt1"/>
                </a:solidFill>
              </a:defRPr>
            </a:lvl8pPr>
            <a:lvl9pPr lvl="8" algn="ctr">
              <a:spcBef>
                <a:spcPts val="0"/>
              </a:spcBef>
              <a:spcAft>
                <a:spcPts val="0"/>
              </a:spcAft>
              <a:buClr>
                <a:schemeClr val="lt1"/>
              </a:buClr>
              <a:buSzPts val="1000"/>
              <a:buNone/>
              <a:defRPr>
                <a:solidFill>
                  <a:schemeClr val="lt1"/>
                </a:solidFill>
              </a:defRPr>
            </a:lvl9pPr>
          </a:lstStyle>
          <a:p/>
        </p:txBody>
      </p:sp>
      <p:sp>
        <p:nvSpPr>
          <p:cNvPr id="292" name="Google Shape;292;p34"/>
          <p:cNvSpPr/>
          <p:nvPr/>
        </p:nvSpPr>
        <p:spPr>
          <a:xfrm rot="5400000">
            <a:off x="8611250" y="4735800"/>
            <a:ext cx="321000" cy="494100"/>
          </a:xfrm>
          <a:prstGeom prst="round2SameRect">
            <a:avLst>
              <a:gd fmla="val 50000" name="adj1"/>
              <a:gd fmla="val 0" name="adj2"/>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293" name="Google Shape;293;p34"/>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oject &amp; Photo">
  <p:cSld name="CUSTOM_3">
    <p:bg>
      <p:bgPr>
        <a:solidFill>
          <a:schemeClr val="dk1"/>
        </a:solidFill>
      </p:bgPr>
    </p:bg>
    <p:spTree>
      <p:nvGrpSpPr>
        <p:cNvPr id="294" name="Shape 294"/>
        <p:cNvGrpSpPr/>
        <p:nvPr/>
      </p:nvGrpSpPr>
      <p:grpSpPr>
        <a:xfrm>
          <a:off x="0" y="0"/>
          <a:ext cx="0" cy="0"/>
          <a:chOff x="0" y="0"/>
          <a:chExt cx="0" cy="0"/>
        </a:xfrm>
      </p:grpSpPr>
      <p:sp>
        <p:nvSpPr>
          <p:cNvPr id="295" name="Google Shape;295;p35"/>
          <p:cNvSpPr/>
          <p:nvPr/>
        </p:nvSpPr>
        <p:spPr>
          <a:xfrm rot="5400000">
            <a:off x="4391175" y="560850"/>
            <a:ext cx="321000" cy="8851800"/>
          </a:xfrm>
          <a:prstGeom prst="round2SameRect">
            <a:avLst>
              <a:gd fmla="val 50000" name="adj1"/>
              <a:gd fmla="val 50000" name="adj2"/>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296" name="Google Shape;296;p35"/>
          <p:cNvSpPr txBox="1"/>
          <p:nvPr>
            <p:ph type="title"/>
          </p:nvPr>
        </p:nvSpPr>
        <p:spPr>
          <a:xfrm>
            <a:off x="125700" y="125600"/>
            <a:ext cx="4580100" cy="1685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5600"/>
              <a:buNone/>
              <a:defRPr>
                <a:solidFill>
                  <a:schemeClr val="lt1"/>
                </a:solidFill>
              </a:defRPr>
            </a:lvl1pPr>
            <a:lvl2pPr lvl="1">
              <a:spcBef>
                <a:spcPts val="0"/>
              </a:spcBef>
              <a:spcAft>
                <a:spcPts val="0"/>
              </a:spcAft>
              <a:buClr>
                <a:schemeClr val="lt1"/>
              </a:buClr>
              <a:buSzPts val="1400"/>
              <a:buNone/>
              <a:defRPr>
                <a:solidFill>
                  <a:schemeClr val="lt1"/>
                </a:solidFill>
                <a:latin typeface="Roboto"/>
                <a:ea typeface="Roboto"/>
                <a:cs typeface="Roboto"/>
                <a:sym typeface="Roboto"/>
              </a:defRPr>
            </a:lvl2pPr>
            <a:lvl3pPr lvl="2">
              <a:spcBef>
                <a:spcPts val="0"/>
              </a:spcBef>
              <a:spcAft>
                <a:spcPts val="0"/>
              </a:spcAft>
              <a:buClr>
                <a:schemeClr val="lt1"/>
              </a:buClr>
              <a:buSzPts val="1400"/>
              <a:buNone/>
              <a:defRPr>
                <a:solidFill>
                  <a:schemeClr val="lt1"/>
                </a:solidFill>
                <a:latin typeface="Roboto"/>
                <a:ea typeface="Roboto"/>
                <a:cs typeface="Roboto"/>
                <a:sym typeface="Roboto"/>
              </a:defRPr>
            </a:lvl3pPr>
            <a:lvl4pPr lvl="3">
              <a:spcBef>
                <a:spcPts val="0"/>
              </a:spcBef>
              <a:spcAft>
                <a:spcPts val="0"/>
              </a:spcAft>
              <a:buClr>
                <a:schemeClr val="lt1"/>
              </a:buClr>
              <a:buSzPts val="1400"/>
              <a:buNone/>
              <a:defRPr>
                <a:solidFill>
                  <a:schemeClr val="lt1"/>
                </a:solidFill>
                <a:latin typeface="Roboto"/>
                <a:ea typeface="Roboto"/>
                <a:cs typeface="Roboto"/>
                <a:sym typeface="Roboto"/>
              </a:defRPr>
            </a:lvl4pPr>
            <a:lvl5pPr lvl="4">
              <a:spcBef>
                <a:spcPts val="0"/>
              </a:spcBef>
              <a:spcAft>
                <a:spcPts val="0"/>
              </a:spcAft>
              <a:buClr>
                <a:schemeClr val="lt1"/>
              </a:buClr>
              <a:buSzPts val="1400"/>
              <a:buNone/>
              <a:defRPr>
                <a:solidFill>
                  <a:schemeClr val="lt1"/>
                </a:solidFill>
                <a:latin typeface="Roboto"/>
                <a:ea typeface="Roboto"/>
                <a:cs typeface="Roboto"/>
                <a:sym typeface="Roboto"/>
              </a:defRPr>
            </a:lvl5pPr>
            <a:lvl6pPr lvl="5">
              <a:spcBef>
                <a:spcPts val="0"/>
              </a:spcBef>
              <a:spcAft>
                <a:spcPts val="0"/>
              </a:spcAft>
              <a:buClr>
                <a:schemeClr val="lt1"/>
              </a:buClr>
              <a:buSzPts val="1400"/>
              <a:buNone/>
              <a:defRPr>
                <a:solidFill>
                  <a:schemeClr val="lt1"/>
                </a:solidFill>
                <a:latin typeface="Roboto"/>
                <a:ea typeface="Roboto"/>
                <a:cs typeface="Roboto"/>
                <a:sym typeface="Roboto"/>
              </a:defRPr>
            </a:lvl6pPr>
            <a:lvl7pPr lvl="6">
              <a:spcBef>
                <a:spcPts val="0"/>
              </a:spcBef>
              <a:spcAft>
                <a:spcPts val="0"/>
              </a:spcAft>
              <a:buClr>
                <a:schemeClr val="lt1"/>
              </a:buClr>
              <a:buSzPts val="1400"/>
              <a:buNone/>
              <a:defRPr>
                <a:solidFill>
                  <a:schemeClr val="lt1"/>
                </a:solidFill>
                <a:latin typeface="Roboto"/>
                <a:ea typeface="Roboto"/>
                <a:cs typeface="Roboto"/>
                <a:sym typeface="Roboto"/>
              </a:defRPr>
            </a:lvl7pPr>
            <a:lvl8pPr lvl="7">
              <a:spcBef>
                <a:spcPts val="0"/>
              </a:spcBef>
              <a:spcAft>
                <a:spcPts val="0"/>
              </a:spcAft>
              <a:buClr>
                <a:schemeClr val="lt1"/>
              </a:buClr>
              <a:buSzPts val="1400"/>
              <a:buNone/>
              <a:defRPr>
                <a:solidFill>
                  <a:schemeClr val="lt1"/>
                </a:solidFill>
                <a:latin typeface="Roboto"/>
                <a:ea typeface="Roboto"/>
                <a:cs typeface="Roboto"/>
                <a:sym typeface="Roboto"/>
              </a:defRPr>
            </a:lvl8pPr>
            <a:lvl9pPr lvl="8">
              <a:spcBef>
                <a:spcPts val="0"/>
              </a:spcBef>
              <a:spcAft>
                <a:spcPts val="0"/>
              </a:spcAft>
              <a:buClr>
                <a:schemeClr val="lt1"/>
              </a:buClr>
              <a:buSzPts val="1400"/>
              <a:buNone/>
              <a:defRPr>
                <a:solidFill>
                  <a:schemeClr val="lt1"/>
                </a:solidFill>
                <a:latin typeface="Roboto"/>
                <a:ea typeface="Roboto"/>
                <a:cs typeface="Roboto"/>
                <a:sym typeface="Roboto"/>
              </a:defRPr>
            </a:lvl9pPr>
          </a:lstStyle>
          <a:p/>
        </p:txBody>
      </p:sp>
      <p:sp>
        <p:nvSpPr>
          <p:cNvPr id="297" name="Google Shape;297;p35"/>
          <p:cNvSpPr/>
          <p:nvPr/>
        </p:nvSpPr>
        <p:spPr>
          <a:xfrm>
            <a:off x="125700" y="2379075"/>
            <a:ext cx="4782600" cy="2322300"/>
          </a:xfrm>
          <a:prstGeom prst="roundRect">
            <a:avLst>
              <a:gd fmla="val 16667"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298" name="Google Shape;298;p35"/>
          <p:cNvSpPr/>
          <p:nvPr>
            <p:ph idx="2" type="pic"/>
          </p:nvPr>
        </p:nvSpPr>
        <p:spPr>
          <a:xfrm>
            <a:off x="5033900" y="125600"/>
            <a:ext cx="3984300" cy="4575900"/>
          </a:xfrm>
          <a:prstGeom prst="roundRect">
            <a:avLst>
              <a:gd fmla="val 16667" name="adj"/>
            </a:avLst>
          </a:prstGeom>
          <a:noFill/>
          <a:ln>
            <a:noFill/>
          </a:ln>
        </p:spPr>
      </p:sp>
      <p:sp>
        <p:nvSpPr>
          <p:cNvPr id="299" name="Google Shape;299;p35"/>
          <p:cNvSpPr txBox="1"/>
          <p:nvPr>
            <p:ph idx="1" type="subTitle"/>
          </p:nvPr>
        </p:nvSpPr>
        <p:spPr>
          <a:xfrm>
            <a:off x="251400" y="2512475"/>
            <a:ext cx="2140500" cy="405000"/>
          </a:xfrm>
          <a:prstGeom prst="rect">
            <a:avLst/>
          </a:prstGeom>
        </p:spPr>
        <p:txBody>
          <a:bodyPr anchorCtr="0" anchor="t"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300" name="Google Shape;300;p35"/>
          <p:cNvSpPr txBox="1"/>
          <p:nvPr>
            <p:ph idx="3" type="body"/>
          </p:nvPr>
        </p:nvSpPr>
        <p:spPr>
          <a:xfrm>
            <a:off x="251400" y="3003175"/>
            <a:ext cx="4454400" cy="15240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cxnSp>
        <p:nvCxnSpPr>
          <p:cNvPr id="301" name="Google Shape;301;p35"/>
          <p:cNvCxnSpPr/>
          <p:nvPr/>
        </p:nvCxnSpPr>
        <p:spPr>
          <a:xfrm>
            <a:off x="2762250" y="4827750"/>
            <a:ext cx="0" cy="316500"/>
          </a:xfrm>
          <a:prstGeom prst="straightConnector1">
            <a:avLst/>
          </a:prstGeom>
          <a:noFill/>
          <a:ln cap="flat" cmpd="sng" w="9525">
            <a:solidFill>
              <a:schemeClr val="lt1"/>
            </a:solidFill>
            <a:prstDash val="solid"/>
            <a:round/>
            <a:headEnd len="med" w="med" type="none"/>
            <a:tailEnd len="med" w="med" type="none"/>
          </a:ln>
        </p:spPr>
      </p:cxnSp>
      <p:sp>
        <p:nvSpPr>
          <p:cNvPr id="302" name="Google Shape;302;p35"/>
          <p:cNvSpPr txBox="1"/>
          <p:nvPr>
            <p:ph idx="4"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None/>
              <a:defRPr sz="800">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303" name="Google Shape;303;p35"/>
          <p:cNvSpPr txBox="1"/>
          <p:nvPr>
            <p:ph idx="5"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lt1"/>
              </a:buClr>
              <a:buSzPts val="800"/>
              <a:buNone/>
              <a:defRPr sz="800">
                <a:solidFill>
                  <a:schemeClr val="lt1"/>
                </a:solidFill>
              </a:defRPr>
            </a:lvl1pPr>
            <a:lvl2pPr lvl="1" algn="ctr">
              <a:spcBef>
                <a:spcPts val="0"/>
              </a:spcBef>
              <a:spcAft>
                <a:spcPts val="0"/>
              </a:spcAft>
              <a:buClr>
                <a:schemeClr val="lt1"/>
              </a:buClr>
              <a:buSzPts val="1000"/>
              <a:buNone/>
              <a:defRPr>
                <a:solidFill>
                  <a:schemeClr val="lt1"/>
                </a:solidFill>
              </a:defRPr>
            </a:lvl2pPr>
            <a:lvl3pPr lvl="2" algn="ctr">
              <a:spcBef>
                <a:spcPts val="0"/>
              </a:spcBef>
              <a:spcAft>
                <a:spcPts val="0"/>
              </a:spcAft>
              <a:buClr>
                <a:schemeClr val="lt1"/>
              </a:buClr>
              <a:buSzPts val="1000"/>
              <a:buNone/>
              <a:defRPr>
                <a:solidFill>
                  <a:schemeClr val="lt1"/>
                </a:solidFill>
              </a:defRPr>
            </a:lvl3pPr>
            <a:lvl4pPr lvl="3" algn="ctr">
              <a:spcBef>
                <a:spcPts val="0"/>
              </a:spcBef>
              <a:spcAft>
                <a:spcPts val="0"/>
              </a:spcAft>
              <a:buClr>
                <a:schemeClr val="lt1"/>
              </a:buClr>
              <a:buSzPts val="1000"/>
              <a:buNone/>
              <a:defRPr>
                <a:solidFill>
                  <a:schemeClr val="lt1"/>
                </a:solidFill>
              </a:defRPr>
            </a:lvl4pPr>
            <a:lvl5pPr lvl="4" algn="ctr">
              <a:spcBef>
                <a:spcPts val="0"/>
              </a:spcBef>
              <a:spcAft>
                <a:spcPts val="0"/>
              </a:spcAft>
              <a:buClr>
                <a:schemeClr val="lt1"/>
              </a:buClr>
              <a:buSzPts val="1000"/>
              <a:buNone/>
              <a:defRPr>
                <a:solidFill>
                  <a:schemeClr val="lt1"/>
                </a:solidFill>
              </a:defRPr>
            </a:lvl5pPr>
            <a:lvl6pPr lvl="5" algn="ctr">
              <a:spcBef>
                <a:spcPts val="0"/>
              </a:spcBef>
              <a:spcAft>
                <a:spcPts val="0"/>
              </a:spcAft>
              <a:buClr>
                <a:schemeClr val="lt1"/>
              </a:buClr>
              <a:buSzPts val="1000"/>
              <a:buNone/>
              <a:defRPr>
                <a:solidFill>
                  <a:schemeClr val="lt1"/>
                </a:solidFill>
              </a:defRPr>
            </a:lvl6pPr>
            <a:lvl7pPr lvl="6" algn="ctr">
              <a:spcBef>
                <a:spcPts val="0"/>
              </a:spcBef>
              <a:spcAft>
                <a:spcPts val="0"/>
              </a:spcAft>
              <a:buClr>
                <a:schemeClr val="lt1"/>
              </a:buClr>
              <a:buSzPts val="1000"/>
              <a:buNone/>
              <a:defRPr>
                <a:solidFill>
                  <a:schemeClr val="lt1"/>
                </a:solidFill>
              </a:defRPr>
            </a:lvl7pPr>
            <a:lvl8pPr lvl="7" algn="ctr">
              <a:spcBef>
                <a:spcPts val="0"/>
              </a:spcBef>
              <a:spcAft>
                <a:spcPts val="0"/>
              </a:spcAft>
              <a:buClr>
                <a:schemeClr val="lt1"/>
              </a:buClr>
              <a:buSzPts val="1000"/>
              <a:buNone/>
              <a:defRPr>
                <a:solidFill>
                  <a:schemeClr val="lt1"/>
                </a:solidFill>
              </a:defRPr>
            </a:lvl8pPr>
            <a:lvl9pPr lvl="8" algn="ctr">
              <a:spcBef>
                <a:spcPts val="0"/>
              </a:spcBef>
              <a:spcAft>
                <a:spcPts val="0"/>
              </a:spcAft>
              <a:buClr>
                <a:schemeClr val="lt1"/>
              </a:buClr>
              <a:buSzPts val="1000"/>
              <a:buNone/>
              <a:defRPr>
                <a:solidFill>
                  <a:schemeClr val="lt1"/>
                </a:solidFill>
              </a:defRPr>
            </a:lvl9pPr>
          </a:lstStyle>
          <a:p/>
        </p:txBody>
      </p:sp>
      <p:sp>
        <p:nvSpPr>
          <p:cNvPr id="304" name="Google Shape;304;p35"/>
          <p:cNvSpPr/>
          <p:nvPr/>
        </p:nvSpPr>
        <p:spPr>
          <a:xfrm rot="5400000">
            <a:off x="8611250" y="4735800"/>
            <a:ext cx="321000" cy="494100"/>
          </a:xfrm>
          <a:prstGeom prst="round2SameRect">
            <a:avLst>
              <a:gd fmla="val 50000" name="adj1"/>
              <a:gd fmla="val 0" name="adj2"/>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05" name="Google Shape;305;p35"/>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roject &amp; Photo">
  <p:cSld name="CUSTOM_3_1">
    <p:bg>
      <p:bgPr>
        <a:solidFill>
          <a:schemeClr val="lt1"/>
        </a:solidFill>
      </p:bgPr>
    </p:bg>
    <p:spTree>
      <p:nvGrpSpPr>
        <p:cNvPr id="306" name="Shape 306"/>
        <p:cNvGrpSpPr/>
        <p:nvPr/>
      </p:nvGrpSpPr>
      <p:grpSpPr>
        <a:xfrm>
          <a:off x="0" y="0"/>
          <a:ext cx="0" cy="0"/>
          <a:chOff x="0" y="0"/>
          <a:chExt cx="0" cy="0"/>
        </a:xfrm>
      </p:grpSpPr>
      <p:sp>
        <p:nvSpPr>
          <p:cNvPr id="307" name="Google Shape;307;p36"/>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308" name="Google Shape;308;p36"/>
          <p:cNvSpPr txBox="1"/>
          <p:nvPr>
            <p:ph type="title"/>
          </p:nvPr>
        </p:nvSpPr>
        <p:spPr>
          <a:xfrm>
            <a:off x="125700" y="125600"/>
            <a:ext cx="4580100" cy="16851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Clr>
                <a:schemeClr val="dk1"/>
              </a:buClr>
              <a:buSzPts val="1400"/>
              <a:buNone/>
              <a:defRPr>
                <a:solidFill>
                  <a:schemeClr val="dk1"/>
                </a:solidFill>
                <a:latin typeface="Roboto"/>
                <a:ea typeface="Roboto"/>
                <a:cs typeface="Roboto"/>
                <a:sym typeface="Roboto"/>
              </a:defRPr>
            </a:lvl2pPr>
            <a:lvl3pPr lvl="2">
              <a:spcBef>
                <a:spcPts val="0"/>
              </a:spcBef>
              <a:spcAft>
                <a:spcPts val="0"/>
              </a:spcAft>
              <a:buClr>
                <a:schemeClr val="dk1"/>
              </a:buClr>
              <a:buSzPts val="1400"/>
              <a:buNone/>
              <a:defRPr>
                <a:solidFill>
                  <a:schemeClr val="dk1"/>
                </a:solidFill>
                <a:latin typeface="Roboto"/>
                <a:ea typeface="Roboto"/>
                <a:cs typeface="Roboto"/>
                <a:sym typeface="Roboto"/>
              </a:defRPr>
            </a:lvl3pPr>
            <a:lvl4pPr lvl="3">
              <a:spcBef>
                <a:spcPts val="0"/>
              </a:spcBef>
              <a:spcAft>
                <a:spcPts val="0"/>
              </a:spcAft>
              <a:buClr>
                <a:schemeClr val="dk1"/>
              </a:buClr>
              <a:buSzPts val="1400"/>
              <a:buNone/>
              <a:defRPr>
                <a:solidFill>
                  <a:schemeClr val="dk1"/>
                </a:solidFill>
                <a:latin typeface="Roboto"/>
                <a:ea typeface="Roboto"/>
                <a:cs typeface="Roboto"/>
                <a:sym typeface="Roboto"/>
              </a:defRPr>
            </a:lvl4pPr>
            <a:lvl5pPr lvl="4">
              <a:spcBef>
                <a:spcPts val="0"/>
              </a:spcBef>
              <a:spcAft>
                <a:spcPts val="0"/>
              </a:spcAft>
              <a:buClr>
                <a:schemeClr val="dk1"/>
              </a:buClr>
              <a:buSzPts val="1400"/>
              <a:buNone/>
              <a:defRPr>
                <a:solidFill>
                  <a:schemeClr val="dk1"/>
                </a:solidFill>
                <a:latin typeface="Roboto"/>
                <a:ea typeface="Roboto"/>
                <a:cs typeface="Roboto"/>
                <a:sym typeface="Roboto"/>
              </a:defRPr>
            </a:lvl5pPr>
            <a:lvl6pPr lvl="5">
              <a:spcBef>
                <a:spcPts val="0"/>
              </a:spcBef>
              <a:spcAft>
                <a:spcPts val="0"/>
              </a:spcAft>
              <a:buClr>
                <a:schemeClr val="dk1"/>
              </a:buClr>
              <a:buSzPts val="1400"/>
              <a:buNone/>
              <a:defRPr>
                <a:solidFill>
                  <a:schemeClr val="dk1"/>
                </a:solidFill>
                <a:latin typeface="Roboto"/>
                <a:ea typeface="Roboto"/>
                <a:cs typeface="Roboto"/>
                <a:sym typeface="Roboto"/>
              </a:defRPr>
            </a:lvl6pPr>
            <a:lvl7pPr lvl="6">
              <a:spcBef>
                <a:spcPts val="0"/>
              </a:spcBef>
              <a:spcAft>
                <a:spcPts val="0"/>
              </a:spcAft>
              <a:buClr>
                <a:schemeClr val="dk1"/>
              </a:buClr>
              <a:buSzPts val="1400"/>
              <a:buNone/>
              <a:defRPr>
                <a:solidFill>
                  <a:schemeClr val="dk1"/>
                </a:solidFill>
                <a:latin typeface="Roboto"/>
                <a:ea typeface="Roboto"/>
                <a:cs typeface="Roboto"/>
                <a:sym typeface="Roboto"/>
              </a:defRPr>
            </a:lvl7pPr>
            <a:lvl8pPr lvl="7">
              <a:spcBef>
                <a:spcPts val="0"/>
              </a:spcBef>
              <a:spcAft>
                <a:spcPts val="0"/>
              </a:spcAft>
              <a:buClr>
                <a:schemeClr val="dk1"/>
              </a:buClr>
              <a:buSzPts val="1400"/>
              <a:buNone/>
              <a:defRPr>
                <a:solidFill>
                  <a:schemeClr val="dk1"/>
                </a:solidFill>
                <a:latin typeface="Roboto"/>
                <a:ea typeface="Roboto"/>
                <a:cs typeface="Roboto"/>
                <a:sym typeface="Roboto"/>
              </a:defRPr>
            </a:lvl8pPr>
            <a:lvl9pPr lvl="8">
              <a:spcBef>
                <a:spcPts val="0"/>
              </a:spcBef>
              <a:spcAft>
                <a:spcPts val="0"/>
              </a:spcAft>
              <a:buClr>
                <a:schemeClr val="dk1"/>
              </a:buClr>
              <a:buSzPts val="1400"/>
              <a:buNone/>
              <a:defRPr>
                <a:solidFill>
                  <a:schemeClr val="dk1"/>
                </a:solidFill>
                <a:latin typeface="Roboto"/>
                <a:ea typeface="Roboto"/>
                <a:cs typeface="Roboto"/>
                <a:sym typeface="Roboto"/>
              </a:defRPr>
            </a:lvl9pPr>
          </a:lstStyle>
          <a:p/>
        </p:txBody>
      </p:sp>
      <p:sp>
        <p:nvSpPr>
          <p:cNvPr id="309" name="Google Shape;309;p36"/>
          <p:cNvSpPr/>
          <p:nvPr>
            <p:ph idx="2" type="pic"/>
          </p:nvPr>
        </p:nvSpPr>
        <p:spPr>
          <a:xfrm>
            <a:off x="5033900" y="125600"/>
            <a:ext cx="3984300" cy="4575900"/>
          </a:xfrm>
          <a:prstGeom prst="roundRect">
            <a:avLst>
              <a:gd fmla="val 16667" name="adj"/>
            </a:avLst>
          </a:prstGeom>
          <a:noFill/>
          <a:ln>
            <a:noFill/>
          </a:ln>
        </p:spPr>
      </p:sp>
      <p:sp>
        <p:nvSpPr>
          <p:cNvPr id="310" name="Google Shape;310;p36"/>
          <p:cNvSpPr txBox="1"/>
          <p:nvPr>
            <p:ph idx="1" type="subTitle"/>
          </p:nvPr>
        </p:nvSpPr>
        <p:spPr>
          <a:xfrm>
            <a:off x="251400" y="2512475"/>
            <a:ext cx="2140500" cy="405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000"/>
              <a:buNone/>
              <a:defRPr>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311" name="Google Shape;311;p36"/>
          <p:cNvSpPr txBox="1"/>
          <p:nvPr>
            <p:ph idx="3" type="body"/>
          </p:nvPr>
        </p:nvSpPr>
        <p:spPr>
          <a:xfrm>
            <a:off x="251400" y="3003175"/>
            <a:ext cx="4454400" cy="15240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cxnSp>
        <p:nvCxnSpPr>
          <p:cNvPr id="312" name="Google Shape;312;p36"/>
          <p:cNvCxnSpPr/>
          <p:nvPr/>
        </p:nvCxnSpPr>
        <p:spPr>
          <a:xfrm>
            <a:off x="2762250" y="4827750"/>
            <a:ext cx="0" cy="316500"/>
          </a:xfrm>
          <a:prstGeom prst="straightConnector1">
            <a:avLst/>
          </a:prstGeom>
          <a:noFill/>
          <a:ln cap="flat" cmpd="sng" w="9525">
            <a:solidFill>
              <a:schemeClr val="dk1"/>
            </a:solidFill>
            <a:prstDash val="solid"/>
            <a:round/>
            <a:headEnd len="med" w="med" type="none"/>
            <a:tailEnd len="med" w="med" type="none"/>
          </a:ln>
        </p:spPr>
      </p:cxnSp>
      <p:sp>
        <p:nvSpPr>
          <p:cNvPr id="313" name="Google Shape;313;p36"/>
          <p:cNvSpPr txBox="1"/>
          <p:nvPr>
            <p:ph idx="4"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314" name="Google Shape;314;p36"/>
          <p:cNvSpPr txBox="1"/>
          <p:nvPr>
            <p:ph idx="5"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315" name="Google Shape;315;p36"/>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16" name="Google Shape;316;p36"/>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r Chart">
  <p:cSld name="BIG_NUMBER">
    <p:spTree>
      <p:nvGrpSpPr>
        <p:cNvPr id="317" name="Shape 317"/>
        <p:cNvGrpSpPr/>
        <p:nvPr/>
      </p:nvGrpSpPr>
      <p:grpSpPr>
        <a:xfrm>
          <a:off x="0" y="0"/>
          <a:ext cx="0" cy="0"/>
          <a:chOff x="0" y="0"/>
          <a:chExt cx="0" cy="0"/>
        </a:xfrm>
      </p:grpSpPr>
      <p:sp>
        <p:nvSpPr>
          <p:cNvPr id="318" name="Google Shape;318;p37"/>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319" name="Google Shape;319;p37"/>
          <p:cNvSpPr txBox="1"/>
          <p:nvPr>
            <p:ph type="title"/>
          </p:nvPr>
        </p:nvSpPr>
        <p:spPr>
          <a:xfrm>
            <a:off x="122600" y="125600"/>
            <a:ext cx="5708400" cy="5439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Font typeface="Libre Baskerville"/>
              <a:buNone/>
              <a:defRPr sz="3600"/>
            </a:lvl2pPr>
            <a:lvl3pPr lvl="2">
              <a:spcBef>
                <a:spcPts val="0"/>
              </a:spcBef>
              <a:spcAft>
                <a:spcPts val="0"/>
              </a:spcAft>
              <a:buSzPts val="3600"/>
              <a:buFont typeface="Libre Baskerville"/>
              <a:buNone/>
              <a:defRPr sz="3600"/>
            </a:lvl3pPr>
            <a:lvl4pPr lvl="3">
              <a:spcBef>
                <a:spcPts val="0"/>
              </a:spcBef>
              <a:spcAft>
                <a:spcPts val="0"/>
              </a:spcAft>
              <a:buSzPts val="3600"/>
              <a:buFont typeface="Libre Baskerville"/>
              <a:buNone/>
              <a:defRPr sz="3600"/>
            </a:lvl4pPr>
            <a:lvl5pPr lvl="4">
              <a:spcBef>
                <a:spcPts val="0"/>
              </a:spcBef>
              <a:spcAft>
                <a:spcPts val="0"/>
              </a:spcAft>
              <a:buSzPts val="3600"/>
              <a:buFont typeface="Libre Baskerville"/>
              <a:buNone/>
              <a:defRPr sz="3600"/>
            </a:lvl5pPr>
            <a:lvl6pPr lvl="5">
              <a:spcBef>
                <a:spcPts val="0"/>
              </a:spcBef>
              <a:spcAft>
                <a:spcPts val="0"/>
              </a:spcAft>
              <a:buSzPts val="3600"/>
              <a:buFont typeface="Libre Baskerville"/>
              <a:buNone/>
              <a:defRPr sz="3600"/>
            </a:lvl6pPr>
            <a:lvl7pPr lvl="6">
              <a:spcBef>
                <a:spcPts val="0"/>
              </a:spcBef>
              <a:spcAft>
                <a:spcPts val="0"/>
              </a:spcAft>
              <a:buSzPts val="3600"/>
              <a:buFont typeface="Libre Baskerville"/>
              <a:buNone/>
              <a:defRPr sz="3600"/>
            </a:lvl7pPr>
            <a:lvl8pPr lvl="7">
              <a:spcBef>
                <a:spcPts val="0"/>
              </a:spcBef>
              <a:spcAft>
                <a:spcPts val="0"/>
              </a:spcAft>
              <a:buSzPts val="3600"/>
              <a:buFont typeface="Libre Baskerville"/>
              <a:buNone/>
              <a:defRPr sz="3600"/>
            </a:lvl8pPr>
            <a:lvl9pPr lvl="8">
              <a:spcBef>
                <a:spcPts val="0"/>
              </a:spcBef>
              <a:spcAft>
                <a:spcPts val="0"/>
              </a:spcAft>
              <a:buSzPts val="3600"/>
              <a:buFont typeface="Libre Baskerville"/>
              <a:buNone/>
              <a:defRPr sz="3600"/>
            </a:lvl9pPr>
          </a:lstStyle>
          <a:p/>
        </p:txBody>
      </p:sp>
      <p:cxnSp>
        <p:nvCxnSpPr>
          <p:cNvPr id="320" name="Google Shape;320;p37"/>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321" name="Google Shape;321;p37"/>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322" name="Google Shape;322;p37"/>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323" name="Google Shape;323;p37"/>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24" name="Google Shape;324;p37"/>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sk Timeline">
  <p:cSld name="BIG_NUMBER_4">
    <p:spTree>
      <p:nvGrpSpPr>
        <p:cNvPr id="325" name="Shape 325"/>
        <p:cNvGrpSpPr/>
        <p:nvPr/>
      </p:nvGrpSpPr>
      <p:grpSpPr>
        <a:xfrm>
          <a:off x="0" y="0"/>
          <a:ext cx="0" cy="0"/>
          <a:chOff x="0" y="0"/>
          <a:chExt cx="0" cy="0"/>
        </a:xfrm>
      </p:grpSpPr>
      <p:sp>
        <p:nvSpPr>
          <p:cNvPr id="326" name="Google Shape;326;p38"/>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cxnSp>
        <p:nvCxnSpPr>
          <p:cNvPr id="327" name="Google Shape;327;p38"/>
          <p:cNvCxnSpPr/>
          <p:nvPr/>
        </p:nvCxnSpPr>
        <p:spPr>
          <a:xfrm>
            <a:off x="2642715" y="1649025"/>
            <a:ext cx="6251100" cy="6000"/>
          </a:xfrm>
          <a:prstGeom prst="straightConnector1">
            <a:avLst/>
          </a:prstGeom>
          <a:noFill/>
          <a:ln cap="flat" cmpd="sng" w="19050">
            <a:solidFill>
              <a:schemeClr val="dk1"/>
            </a:solidFill>
            <a:prstDash val="solid"/>
            <a:round/>
            <a:headEnd len="med" w="med" type="none"/>
            <a:tailEnd len="med" w="med" type="none"/>
          </a:ln>
        </p:spPr>
      </p:cxnSp>
      <p:cxnSp>
        <p:nvCxnSpPr>
          <p:cNvPr id="328" name="Google Shape;328;p38"/>
          <p:cNvCxnSpPr/>
          <p:nvPr/>
        </p:nvCxnSpPr>
        <p:spPr>
          <a:xfrm>
            <a:off x="2642600" y="3661125"/>
            <a:ext cx="6251100" cy="6000"/>
          </a:xfrm>
          <a:prstGeom prst="straightConnector1">
            <a:avLst/>
          </a:prstGeom>
          <a:noFill/>
          <a:ln cap="flat" cmpd="sng" w="19050">
            <a:solidFill>
              <a:schemeClr val="dk1"/>
            </a:solidFill>
            <a:prstDash val="solid"/>
            <a:round/>
            <a:headEnd len="med" w="med" type="none"/>
            <a:tailEnd len="med" w="med" type="none"/>
          </a:ln>
        </p:spPr>
      </p:cxnSp>
      <p:cxnSp>
        <p:nvCxnSpPr>
          <p:cNvPr id="329" name="Google Shape;329;p38"/>
          <p:cNvCxnSpPr/>
          <p:nvPr/>
        </p:nvCxnSpPr>
        <p:spPr>
          <a:xfrm>
            <a:off x="2642830" y="2327925"/>
            <a:ext cx="6251100" cy="6000"/>
          </a:xfrm>
          <a:prstGeom prst="straightConnector1">
            <a:avLst/>
          </a:prstGeom>
          <a:noFill/>
          <a:ln cap="flat" cmpd="sng" w="19050">
            <a:solidFill>
              <a:schemeClr val="dk1"/>
            </a:solidFill>
            <a:prstDash val="solid"/>
            <a:round/>
            <a:headEnd len="med" w="med" type="none"/>
            <a:tailEnd len="med" w="med" type="none"/>
          </a:ln>
        </p:spPr>
      </p:cxnSp>
      <p:cxnSp>
        <p:nvCxnSpPr>
          <p:cNvPr id="330" name="Google Shape;330;p38"/>
          <p:cNvCxnSpPr/>
          <p:nvPr/>
        </p:nvCxnSpPr>
        <p:spPr>
          <a:xfrm>
            <a:off x="2642830" y="3006825"/>
            <a:ext cx="6251100" cy="6000"/>
          </a:xfrm>
          <a:prstGeom prst="straightConnector1">
            <a:avLst/>
          </a:prstGeom>
          <a:noFill/>
          <a:ln cap="flat" cmpd="sng" w="19050">
            <a:solidFill>
              <a:schemeClr val="dk1"/>
            </a:solidFill>
            <a:prstDash val="solid"/>
            <a:round/>
            <a:headEnd len="med" w="med" type="none"/>
            <a:tailEnd len="med" w="med" type="none"/>
          </a:ln>
        </p:spPr>
      </p:cxnSp>
      <p:cxnSp>
        <p:nvCxnSpPr>
          <p:cNvPr id="331" name="Google Shape;331;p38"/>
          <p:cNvCxnSpPr/>
          <p:nvPr/>
        </p:nvCxnSpPr>
        <p:spPr>
          <a:xfrm>
            <a:off x="2642830" y="4364625"/>
            <a:ext cx="6251100" cy="6000"/>
          </a:xfrm>
          <a:prstGeom prst="straightConnector1">
            <a:avLst/>
          </a:prstGeom>
          <a:noFill/>
          <a:ln cap="flat" cmpd="sng" w="19050">
            <a:solidFill>
              <a:schemeClr val="dk1"/>
            </a:solidFill>
            <a:prstDash val="solid"/>
            <a:round/>
            <a:headEnd len="med" w="med" type="none"/>
            <a:tailEnd len="med" w="med" type="none"/>
          </a:ln>
        </p:spPr>
      </p:cxnSp>
      <p:sp>
        <p:nvSpPr>
          <p:cNvPr id="332" name="Google Shape;332;p38"/>
          <p:cNvSpPr txBox="1"/>
          <p:nvPr>
            <p:ph type="title"/>
          </p:nvPr>
        </p:nvSpPr>
        <p:spPr>
          <a:xfrm>
            <a:off x="122600" y="125600"/>
            <a:ext cx="5708400" cy="5439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Font typeface="Libre Baskerville"/>
              <a:buNone/>
              <a:defRPr sz="3600"/>
            </a:lvl2pPr>
            <a:lvl3pPr lvl="2">
              <a:spcBef>
                <a:spcPts val="0"/>
              </a:spcBef>
              <a:spcAft>
                <a:spcPts val="0"/>
              </a:spcAft>
              <a:buSzPts val="3600"/>
              <a:buFont typeface="Libre Baskerville"/>
              <a:buNone/>
              <a:defRPr sz="3600"/>
            </a:lvl3pPr>
            <a:lvl4pPr lvl="3">
              <a:spcBef>
                <a:spcPts val="0"/>
              </a:spcBef>
              <a:spcAft>
                <a:spcPts val="0"/>
              </a:spcAft>
              <a:buSzPts val="3600"/>
              <a:buFont typeface="Libre Baskerville"/>
              <a:buNone/>
              <a:defRPr sz="3600"/>
            </a:lvl4pPr>
            <a:lvl5pPr lvl="4">
              <a:spcBef>
                <a:spcPts val="0"/>
              </a:spcBef>
              <a:spcAft>
                <a:spcPts val="0"/>
              </a:spcAft>
              <a:buSzPts val="3600"/>
              <a:buFont typeface="Libre Baskerville"/>
              <a:buNone/>
              <a:defRPr sz="3600"/>
            </a:lvl5pPr>
            <a:lvl6pPr lvl="5">
              <a:spcBef>
                <a:spcPts val="0"/>
              </a:spcBef>
              <a:spcAft>
                <a:spcPts val="0"/>
              </a:spcAft>
              <a:buSzPts val="3600"/>
              <a:buFont typeface="Libre Baskerville"/>
              <a:buNone/>
              <a:defRPr sz="3600"/>
            </a:lvl6pPr>
            <a:lvl7pPr lvl="6">
              <a:spcBef>
                <a:spcPts val="0"/>
              </a:spcBef>
              <a:spcAft>
                <a:spcPts val="0"/>
              </a:spcAft>
              <a:buSzPts val="3600"/>
              <a:buFont typeface="Libre Baskerville"/>
              <a:buNone/>
              <a:defRPr sz="3600"/>
            </a:lvl7pPr>
            <a:lvl8pPr lvl="7">
              <a:spcBef>
                <a:spcPts val="0"/>
              </a:spcBef>
              <a:spcAft>
                <a:spcPts val="0"/>
              </a:spcAft>
              <a:buSzPts val="3600"/>
              <a:buFont typeface="Libre Baskerville"/>
              <a:buNone/>
              <a:defRPr sz="3600"/>
            </a:lvl8pPr>
            <a:lvl9pPr lvl="8">
              <a:spcBef>
                <a:spcPts val="0"/>
              </a:spcBef>
              <a:spcAft>
                <a:spcPts val="0"/>
              </a:spcAft>
              <a:buSzPts val="3600"/>
              <a:buFont typeface="Libre Baskerville"/>
              <a:buNone/>
              <a:defRPr sz="3600"/>
            </a:lvl9pPr>
          </a:lstStyle>
          <a:p/>
        </p:txBody>
      </p:sp>
      <p:cxnSp>
        <p:nvCxnSpPr>
          <p:cNvPr id="333" name="Google Shape;333;p38"/>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334" name="Google Shape;334;p38"/>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335" name="Google Shape;335;p38"/>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336" name="Google Shape;336;p38"/>
          <p:cNvSpPr/>
          <p:nvPr>
            <p:ph idx="3" type="pic"/>
          </p:nvPr>
        </p:nvSpPr>
        <p:spPr>
          <a:xfrm>
            <a:off x="1942950" y="1369100"/>
            <a:ext cx="573900" cy="570600"/>
          </a:xfrm>
          <a:prstGeom prst="roundRect">
            <a:avLst>
              <a:gd fmla="val 16667" name="adj"/>
            </a:avLst>
          </a:prstGeom>
          <a:noFill/>
          <a:ln>
            <a:noFill/>
          </a:ln>
        </p:spPr>
      </p:sp>
      <p:sp>
        <p:nvSpPr>
          <p:cNvPr id="337" name="Google Shape;337;p38"/>
          <p:cNvSpPr txBox="1"/>
          <p:nvPr>
            <p:ph idx="4" type="title"/>
          </p:nvPr>
        </p:nvSpPr>
        <p:spPr>
          <a:xfrm>
            <a:off x="251400" y="1487175"/>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338" name="Google Shape;338;p38"/>
          <p:cNvSpPr txBox="1"/>
          <p:nvPr>
            <p:ph idx="5" type="subTitle"/>
          </p:nvPr>
        </p:nvSpPr>
        <p:spPr>
          <a:xfrm>
            <a:off x="251509" y="1663525"/>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339" name="Google Shape;339;p38"/>
          <p:cNvSpPr/>
          <p:nvPr>
            <p:ph idx="6" type="pic"/>
          </p:nvPr>
        </p:nvSpPr>
        <p:spPr>
          <a:xfrm>
            <a:off x="1943050" y="3402238"/>
            <a:ext cx="573900" cy="570600"/>
          </a:xfrm>
          <a:prstGeom prst="roundRect">
            <a:avLst>
              <a:gd fmla="val 16667" name="adj"/>
            </a:avLst>
          </a:prstGeom>
          <a:noFill/>
          <a:ln>
            <a:noFill/>
          </a:ln>
        </p:spPr>
      </p:sp>
      <p:sp>
        <p:nvSpPr>
          <p:cNvPr id="340" name="Google Shape;340;p38"/>
          <p:cNvSpPr txBox="1"/>
          <p:nvPr>
            <p:ph idx="7" type="title"/>
          </p:nvPr>
        </p:nvSpPr>
        <p:spPr>
          <a:xfrm>
            <a:off x="251500" y="2163700"/>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341" name="Google Shape;341;p38"/>
          <p:cNvSpPr txBox="1"/>
          <p:nvPr>
            <p:ph idx="8" type="subTitle"/>
          </p:nvPr>
        </p:nvSpPr>
        <p:spPr>
          <a:xfrm>
            <a:off x="251609" y="2340050"/>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342" name="Google Shape;342;p38"/>
          <p:cNvSpPr/>
          <p:nvPr>
            <p:ph idx="9" type="pic"/>
          </p:nvPr>
        </p:nvSpPr>
        <p:spPr>
          <a:xfrm>
            <a:off x="1942950" y="2724525"/>
            <a:ext cx="573900" cy="570600"/>
          </a:xfrm>
          <a:prstGeom prst="roundRect">
            <a:avLst>
              <a:gd fmla="val 16667" name="adj"/>
            </a:avLst>
          </a:prstGeom>
          <a:noFill/>
          <a:ln>
            <a:noFill/>
          </a:ln>
        </p:spPr>
      </p:sp>
      <p:sp>
        <p:nvSpPr>
          <p:cNvPr id="343" name="Google Shape;343;p38"/>
          <p:cNvSpPr txBox="1"/>
          <p:nvPr>
            <p:ph idx="13" type="title"/>
          </p:nvPr>
        </p:nvSpPr>
        <p:spPr>
          <a:xfrm>
            <a:off x="251400" y="2842600"/>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344" name="Google Shape;344;p38"/>
          <p:cNvSpPr txBox="1"/>
          <p:nvPr>
            <p:ph idx="14" type="subTitle"/>
          </p:nvPr>
        </p:nvSpPr>
        <p:spPr>
          <a:xfrm>
            <a:off x="251509" y="3018950"/>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345" name="Google Shape;345;p38"/>
          <p:cNvSpPr/>
          <p:nvPr>
            <p:ph idx="15" type="pic"/>
          </p:nvPr>
        </p:nvSpPr>
        <p:spPr>
          <a:xfrm>
            <a:off x="1942950" y="2046800"/>
            <a:ext cx="573900" cy="570600"/>
          </a:xfrm>
          <a:prstGeom prst="roundRect">
            <a:avLst>
              <a:gd fmla="val 16667" name="adj"/>
            </a:avLst>
          </a:prstGeom>
          <a:noFill/>
          <a:ln>
            <a:noFill/>
          </a:ln>
        </p:spPr>
      </p:sp>
      <p:sp>
        <p:nvSpPr>
          <p:cNvPr id="346" name="Google Shape;346;p38"/>
          <p:cNvSpPr txBox="1"/>
          <p:nvPr>
            <p:ph idx="16" type="title"/>
          </p:nvPr>
        </p:nvSpPr>
        <p:spPr>
          <a:xfrm>
            <a:off x="251400" y="3520313"/>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347" name="Google Shape;347;p38"/>
          <p:cNvSpPr txBox="1"/>
          <p:nvPr>
            <p:ph idx="17" type="subTitle"/>
          </p:nvPr>
        </p:nvSpPr>
        <p:spPr>
          <a:xfrm>
            <a:off x="251509" y="3696663"/>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348" name="Google Shape;348;p38"/>
          <p:cNvSpPr/>
          <p:nvPr>
            <p:ph idx="18" type="pic"/>
          </p:nvPr>
        </p:nvSpPr>
        <p:spPr>
          <a:xfrm>
            <a:off x="1942950" y="4079938"/>
            <a:ext cx="573900" cy="570600"/>
          </a:xfrm>
          <a:prstGeom prst="roundRect">
            <a:avLst>
              <a:gd fmla="val 16667" name="adj"/>
            </a:avLst>
          </a:prstGeom>
          <a:noFill/>
          <a:ln>
            <a:noFill/>
          </a:ln>
        </p:spPr>
      </p:sp>
      <p:sp>
        <p:nvSpPr>
          <p:cNvPr id="349" name="Google Shape;349;p38"/>
          <p:cNvSpPr txBox="1"/>
          <p:nvPr>
            <p:ph idx="19" type="title"/>
          </p:nvPr>
        </p:nvSpPr>
        <p:spPr>
          <a:xfrm>
            <a:off x="251400" y="4198013"/>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350" name="Google Shape;350;p38"/>
          <p:cNvSpPr txBox="1"/>
          <p:nvPr>
            <p:ph idx="20" type="subTitle"/>
          </p:nvPr>
        </p:nvSpPr>
        <p:spPr>
          <a:xfrm>
            <a:off x="251509" y="4374363"/>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351" name="Google Shape;351;p38"/>
          <p:cNvSpPr txBox="1"/>
          <p:nvPr/>
        </p:nvSpPr>
        <p:spPr>
          <a:xfrm>
            <a:off x="251821" y="882063"/>
            <a:ext cx="14328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lt1"/>
                </a:solidFill>
                <a:latin typeface="Roboto Medium"/>
                <a:ea typeface="Roboto Medium"/>
                <a:cs typeface="Roboto Medium"/>
                <a:sym typeface="Roboto Medium"/>
              </a:rPr>
              <a:t>Role</a:t>
            </a:r>
            <a:endParaRPr sz="1000">
              <a:solidFill>
                <a:schemeClr val="lt1"/>
              </a:solidFill>
              <a:latin typeface="Roboto Medium"/>
              <a:ea typeface="Roboto Medium"/>
              <a:cs typeface="Roboto Medium"/>
              <a:sym typeface="Roboto Medium"/>
            </a:endParaRPr>
          </a:p>
        </p:txBody>
      </p:sp>
      <p:sp>
        <p:nvSpPr>
          <p:cNvPr id="352" name="Google Shape;352;p38"/>
          <p:cNvSpPr txBox="1"/>
          <p:nvPr>
            <p:ph idx="21" type="subTitle"/>
          </p:nvPr>
        </p:nvSpPr>
        <p:spPr>
          <a:xfrm>
            <a:off x="2642750" y="845050"/>
            <a:ext cx="2084700" cy="396300"/>
          </a:xfrm>
          <a:prstGeom prst="rect">
            <a:avLst/>
          </a:prstGeom>
        </p:spPr>
        <p:txBody>
          <a:bodyPr anchorCtr="0" anchor="ctr"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353" name="Google Shape;353;p38"/>
          <p:cNvSpPr txBox="1"/>
          <p:nvPr>
            <p:ph idx="22" type="subTitle"/>
          </p:nvPr>
        </p:nvSpPr>
        <p:spPr>
          <a:xfrm>
            <a:off x="4727700" y="845050"/>
            <a:ext cx="2084700" cy="396300"/>
          </a:xfrm>
          <a:prstGeom prst="rect">
            <a:avLst/>
          </a:prstGeom>
        </p:spPr>
        <p:txBody>
          <a:bodyPr anchorCtr="0" anchor="ctr"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354" name="Google Shape;354;p38"/>
          <p:cNvSpPr txBox="1"/>
          <p:nvPr>
            <p:ph idx="23" type="subTitle"/>
          </p:nvPr>
        </p:nvSpPr>
        <p:spPr>
          <a:xfrm>
            <a:off x="6810250" y="845050"/>
            <a:ext cx="2084700" cy="396300"/>
          </a:xfrm>
          <a:prstGeom prst="rect">
            <a:avLst/>
          </a:prstGeom>
        </p:spPr>
        <p:txBody>
          <a:bodyPr anchorCtr="0" anchor="ctr" bIns="91425" lIns="91425" spcFirstLastPara="1" rIns="91425" wrap="square" tIns="91425">
            <a:noAutofit/>
          </a:bodyPr>
          <a:lstStyle>
            <a:lvl1pPr lvl="0">
              <a:spcBef>
                <a:spcPts val="0"/>
              </a:spcBef>
              <a:spcAft>
                <a:spcPts val="0"/>
              </a:spcAft>
              <a:buSzPts val="1000"/>
              <a:buNone/>
              <a:defRPr/>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cxnSp>
        <p:nvCxnSpPr>
          <p:cNvPr id="355" name="Google Shape;355;p38"/>
          <p:cNvCxnSpPr/>
          <p:nvPr/>
        </p:nvCxnSpPr>
        <p:spPr>
          <a:xfrm>
            <a:off x="251600" y="1244250"/>
            <a:ext cx="8642100" cy="0"/>
          </a:xfrm>
          <a:prstGeom prst="straightConnector1">
            <a:avLst/>
          </a:prstGeom>
          <a:noFill/>
          <a:ln cap="flat" cmpd="sng" w="19050">
            <a:solidFill>
              <a:schemeClr val="dk1"/>
            </a:solidFill>
            <a:prstDash val="solid"/>
            <a:round/>
            <a:headEnd len="med" w="med" type="none"/>
            <a:tailEnd len="med" w="med" type="none"/>
          </a:ln>
        </p:spPr>
      </p:cxnSp>
      <p:sp>
        <p:nvSpPr>
          <p:cNvPr id="356" name="Google Shape;356;p38"/>
          <p:cNvSpPr txBox="1"/>
          <p:nvPr>
            <p:ph idx="24" type="subTitle"/>
          </p:nvPr>
        </p:nvSpPr>
        <p:spPr>
          <a:xfrm>
            <a:off x="251400" y="847950"/>
            <a:ext cx="2391300" cy="396300"/>
          </a:xfrm>
          <a:prstGeom prst="rect">
            <a:avLst/>
          </a:prstGeom>
          <a:solidFill>
            <a:schemeClr val="dk1"/>
          </a:solidFill>
        </p:spPr>
        <p:txBody>
          <a:bodyPr anchorCtr="0" anchor="ctr" bIns="91425" lIns="91425" spcFirstLastPara="1" rIns="91425" wrap="square" tIns="91425">
            <a:noAutofit/>
          </a:bodyPr>
          <a:lstStyle>
            <a:lvl1pPr lvl="0">
              <a:spcBef>
                <a:spcPts val="0"/>
              </a:spcBef>
              <a:spcAft>
                <a:spcPts val="0"/>
              </a:spcAft>
              <a:buClr>
                <a:schemeClr val="lt1"/>
              </a:buClr>
              <a:buSzPts val="1000"/>
              <a:buNone/>
              <a:defRPr>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cxnSp>
        <p:nvCxnSpPr>
          <p:cNvPr id="357" name="Google Shape;357;p38"/>
          <p:cNvCxnSpPr/>
          <p:nvPr/>
        </p:nvCxnSpPr>
        <p:spPr>
          <a:xfrm>
            <a:off x="4726475" y="845038"/>
            <a:ext cx="0" cy="392700"/>
          </a:xfrm>
          <a:prstGeom prst="straightConnector1">
            <a:avLst/>
          </a:prstGeom>
          <a:noFill/>
          <a:ln cap="flat" cmpd="sng" w="19050">
            <a:solidFill>
              <a:schemeClr val="dk1"/>
            </a:solidFill>
            <a:prstDash val="solid"/>
            <a:round/>
            <a:headEnd len="med" w="med" type="none"/>
            <a:tailEnd len="med" w="med" type="none"/>
          </a:ln>
        </p:spPr>
      </p:cxnSp>
      <p:cxnSp>
        <p:nvCxnSpPr>
          <p:cNvPr id="358" name="Google Shape;358;p38"/>
          <p:cNvCxnSpPr/>
          <p:nvPr/>
        </p:nvCxnSpPr>
        <p:spPr>
          <a:xfrm>
            <a:off x="6810250" y="855063"/>
            <a:ext cx="0" cy="392700"/>
          </a:xfrm>
          <a:prstGeom prst="straightConnector1">
            <a:avLst/>
          </a:prstGeom>
          <a:noFill/>
          <a:ln cap="flat" cmpd="sng" w="19050">
            <a:solidFill>
              <a:schemeClr val="dk1"/>
            </a:solidFill>
            <a:prstDash val="solid"/>
            <a:round/>
            <a:headEnd len="med" w="med" type="none"/>
            <a:tailEnd len="med" w="med" type="none"/>
          </a:ln>
        </p:spPr>
      </p:cxnSp>
      <p:sp>
        <p:nvSpPr>
          <p:cNvPr id="359" name="Google Shape;359;p38"/>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60" name="Google Shape;360;p38"/>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ope">
  <p:cSld name="BIG_NUMBER_3">
    <p:spTree>
      <p:nvGrpSpPr>
        <p:cNvPr id="361" name="Shape 361"/>
        <p:cNvGrpSpPr/>
        <p:nvPr/>
      </p:nvGrpSpPr>
      <p:grpSpPr>
        <a:xfrm>
          <a:off x="0" y="0"/>
          <a:ext cx="0" cy="0"/>
          <a:chOff x="0" y="0"/>
          <a:chExt cx="0" cy="0"/>
        </a:xfrm>
      </p:grpSpPr>
      <p:sp>
        <p:nvSpPr>
          <p:cNvPr id="362" name="Google Shape;362;p39"/>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363" name="Google Shape;363;p39"/>
          <p:cNvSpPr txBox="1"/>
          <p:nvPr>
            <p:ph type="title"/>
          </p:nvPr>
        </p:nvSpPr>
        <p:spPr>
          <a:xfrm>
            <a:off x="2642600" y="1021700"/>
            <a:ext cx="3859800" cy="2783700"/>
          </a:xfrm>
          <a:prstGeom prst="rect">
            <a:avLst/>
          </a:prstGeom>
        </p:spPr>
        <p:txBody>
          <a:bodyPr anchorCtr="0" anchor="ctr" bIns="91425" lIns="91425" spcFirstLastPara="1" rIns="91425" wrap="square" tIns="91425">
            <a:noAutofit/>
          </a:bodyPr>
          <a:lstStyle>
            <a:lvl1pPr lvl="0" algn="ctr">
              <a:spcBef>
                <a:spcPts val="0"/>
              </a:spcBef>
              <a:spcAft>
                <a:spcPts val="0"/>
              </a:spcAft>
              <a:buSzPts val="5600"/>
              <a:buNone/>
              <a:defRPr/>
            </a:lvl1pPr>
            <a:lvl2pPr lvl="1" algn="ctr">
              <a:spcBef>
                <a:spcPts val="0"/>
              </a:spcBef>
              <a:spcAft>
                <a:spcPts val="0"/>
              </a:spcAft>
              <a:buSzPts val="5600"/>
              <a:buFont typeface="Libre Baskerville"/>
              <a:buNone/>
              <a:defRPr sz="5600"/>
            </a:lvl2pPr>
            <a:lvl3pPr lvl="2" algn="ctr">
              <a:spcBef>
                <a:spcPts val="0"/>
              </a:spcBef>
              <a:spcAft>
                <a:spcPts val="0"/>
              </a:spcAft>
              <a:buSzPts val="5600"/>
              <a:buFont typeface="Libre Baskerville"/>
              <a:buNone/>
              <a:defRPr sz="5600"/>
            </a:lvl3pPr>
            <a:lvl4pPr lvl="3" algn="ctr">
              <a:spcBef>
                <a:spcPts val="0"/>
              </a:spcBef>
              <a:spcAft>
                <a:spcPts val="0"/>
              </a:spcAft>
              <a:buSzPts val="5600"/>
              <a:buFont typeface="Libre Baskerville"/>
              <a:buNone/>
              <a:defRPr sz="5600"/>
            </a:lvl4pPr>
            <a:lvl5pPr lvl="4" algn="ctr">
              <a:spcBef>
                <a:spcPts val="0"/>
              </a:spcBef>
              <a:spcAft>
                <a:spcPts val="0"/>
              </a:spcAft>
              <a:buSzPts val="5600"/>
              <a:buFont typeface="Libre Baskerville"/>
              <a:buNone/>
              <a:defRPr sz="5600"/>
            </a:lvl5pPr>
            <a:lvl6pPr lvl="5" algn="ctr">
              <a:spcBef>
                <a:spcPts val="0"/>
              </a:spcBef>
              <a:spcAft>
                <a:spcPts val="0"/>
              </a:spcAft>
              <a:buSzPts val="5600"/>
              <a:buFont typeface="Libre Baskerville"/>
              <a:buNone/>
              <a:defRPr sz="5600"/>
            </a:lvl6pPr>
            <a:lvl7pPr lvl="6" algn="ctr">
              <a:spcBef>
                <a:spcPts val="0"/>
              </a:spcBef>
              <a:spcAft>
                <a:spcPts val="0"/>
              </a:spcAft>
              <a:buSzPts val="5600"/>
              <a:buFont typeface="Libre Baskerville"/>
              <a:buNone/>
              <a:defRPr sz="5600"/>
            </a:lvl7pPr>
            <a:lvl8pPr lvl="7" algn="ctr">
              <a:spcBef>
                <a:spcPts val="0"/>
              </a:spcBef>
              <a:spcAft>
                <a:spcPts val="0"/>
              </a:spcAft>
              <a:buSzPts val="5600"/>
              <a:buFont typeface="Libre Baskerville"/>
              <a:buNone/>
              <a:defRPr sz="5600"/>
            </a:lvl8pPr>
            <a:lvl9pPr lvl="8" algn="ctr">
              <a:spcBef>
                <a:spcPts val="0"/>
              </a:spcBef>
              <a:spcAft>
                <a:spcPts val="0"/>
              </a:spcAft>
              <a:buSzPts val="5600"/>
              <a:buFont typeface="Libre Baskerville"/>
              <a:buNone/>
              <a:defRPr sz="5600"/>
            </a:lvl9pPr>
          </a:lstStyle>
          <a:p/>
        </p:txBody>
      </p:sp>
      <p:cxnSp>
        <p:nvCxnSpPr>
          <p:cNvPr id="364" name="Google Shape;364;p39"/>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365" name="Google Shape;365;p39"/>
          <p:cNvSpPr txBox="1"/>
          <p:nvPr>
            <p:ph idx="1" type="subTitle"/>
          </p:nvPr>
        </p:nvSpPr>
        <p:spPr>
          <a:xfrm>
            <a:off x="25255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366" name="Google Shape;366;p39"/>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367" name="Google Shape;367;p39"/>
          <p:cNvSpPr/>
          <p:nvPr/>
        </p:nvSpPr>
        <p:spPr>
          <a:xfrm>
            <a:off x="2642600" y="1021650"/>
            <a:ext cx="3859800" cy="2783700"/>
          </a:xfrm>
          <a:prstGeom prst="roundRect">
            <a:avLst>
              <a:gd fmla="val 16667"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68" name="Google Shape;368;p39"/>
          <p:cNvSpPr/>
          <p:nvPr/>
        </p:nvSpPr>
        <p:spPr>
          <a:xfrm>
            <a:off x="251400" y="1021650"/>
            <a:ext cx="2265600" cy="8406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69" name="Google Shape;369;p39"/>
          <p:cNvSpPr/>
          <p:nvPr/>
        </p:nvSpPr>
        <p:spPr>
          <a:xfrm>
            <a:off x="251400" y="2964734"/>
            <a:ext cx="2265600" cy="8406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70" name="Google Shape;370;p39"/>
          <p:cNvSpPr/>
          <p:nvPr/>
        </p:nvSpPr>
        <p:spPr>
          <a:xfrm>
            <a:off x="251400" y="1993206"/>
            <a:ext cx="2265600" cy="840600"/>
          </a:xfrm>
          <a:prstGeom prst="roundRect">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71" name="Google Shape;371;p39"/>
          <p:cNvSpPr/>
          <p:nvPr/>
        </p:nvSpPr>
        <p:spPr>
          <a:xfrm>
            <a:off x="6627150" y="1021650"/>
            <a:ext cx="2265600" cy="840600"/>
          </a:xfrm>
          <a:prstGeom prst="roundRect">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72" name="Google Shape;372;p39"/>
          <p:cNvSpPr/>
          <p:nvPr/>
        </p:nvSpPr>
        <p:spPr>
          <a:xfrm>
            <a:off x="6627150" y="2964700"/>
            <a:ext cx="2265600" cy="840600"/>
          </a:xfrm>
          <a:prstGeom prst="roundRect">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73" name="Google Shape;373;p39"/>
          <p:cNvSpPr/>
          <p:nvPr/>
        </p:nvSpPr>
        <p:spPr>
          <a:xfrm>
            <a:off x="6626850" y="1993200"/>
            <a:ext cx="2265600" cy="8406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74" name="Google Shape;374;p39"/>
          <p:cNvSpPr txBox="1"/>
          <p:nvPr>
            <p:ph idx="3" type="subTitle"/>
          </p:nvPr>
        </p:nvSpPr>
        <p:spPr>
          <a:xfrm>
            <a:off x="251300" y="1021650"/>
            <a:ext cx="2265600" cy="84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sz="1400"/>
            </a:lvl1pPr>
            <a:lvl2pPr lvl="1" algn="ctr">
              <a:spcBef>
                <a:spcPts val="0"/>
              </a:spcBef>
              <a:spcAft>
                <a:spcPts val="0"/>
              </a:spcAft>
              <a:buSzPts val="1400"/>
              <a:buNone/>
              <a:defRPr sz="1400"/>
            </a:lvl2pPr>
            <a:lvl3pPr lvl="2" algn="ctr">
              <a:spcBef>
                <a:spcPts val="0"/>
              </a:spcBef>
              <a:spcAft>
                <a:spcPts val="0"/>
              </a:spcAft>
              <a:buSzPts val="1400"/>
              <a:buNone/>
              <a:defRPr sz="1400"/>
            </a:lvl3pPr>
            <a:lvl4pPr lvl="3" algn="ctr">
              <a:spcBef>
                <a:spcPts val="0"/>
              </a:spcBef>
              <a:spcAft>
                <a:spcPts val="0"/>
              </a:spcAft>
              <a:buSzPts val="1400"/>
              <a:buNone/>
              <a:defRPr sz="1400"/>
            </a:lvl4pPr>
            <a:lvl5pPr lvl="4" algn="ctr">
              <a:spcBef>
                <a:spcPts val="0"/>
              </a:spcBef>
              <a:spcAft>
                <a:spcPts val="0"/>
              </a:spcAft>
              <a:buSzPts val="1400"/>
              <a:buNone/>
              <a:defRPr sz="1400"/>
            </a:lvl5pPr>
            <a:lvl6pPr lvl="5" algn="ctr">
              <a:spcBef>
                <a:spcPts val="0"/>
              </a:spcBef>
              <a:spcAft>
                <a:spcPts val="0"/>
              </a:spcAft>
              <a:buSzPts val="1400"/>
              <a:buNone/>
              <a:defRPr sz="1400"/>
            </a:lvl6pPr>
            <a:lvl7pPr lvl="6" algn="ctr">
              <a:spcBef>
                <a:spcPts val="0"/>
              </a:spcBef>
              <a:spcAft>
                <a:spcPts val="0"/>
              </a:spcAft>
              <a:buSzPts val="1400"/>
              <a:buNone/>
              <a:defRPr sz="1400"/>
            </a:lvl7pPr>
            <a:lvl8pPr lvl="7" algn="ctr">
              <a:spcBef>
                <a:spcPts val="0"/>
              </a:spcBef>
              <a:spcAft>
                <a:spcPts val="0"/>
              </a:spcAft>
              <a:buSzPts val="1400"/>
              <a:buNone/>
              <a:defRPr sz="1400"/>
            </a:lvl8pPr>
            <a:lvl9pPr lvl="8" algn="ctr">
              <a:spcBef>
                <a:spcPts val="0"/>
              </a:spcBef>
              <a:spcAft>
                <a:spcPts val="0"/>
              </a:spcAft>
              <a:buSzPts val="1400"/>
              <a:buNone/>
              <a:defRPr sz="1400"/>
            </a:lvl9pPr>
          </a:lstStyle>
          <a:p/>
        </p:txBody>
      </p:sp>
      <p:sp>
        <p:nvSpPr>
          <p:cNvPr id="375" name="Google Shape;375;p39"/>
          <p:cNvSpPr txBox="1"/>
          <p:nvPr>
            <p:ph idx="4" type="subTitle"/>
          </p:nvPr>
        </p:nvSpPr>
        <p:spPr>
          <a:xfrm>
            <a:off x="252550" y="1993188"/>
            <a:ext cx="2265600" cy="84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sz="1400"/>
            </a:lvl1pPr>
            <a:lvl2pPr lvl="1" algn="ctr">
              <a:spcBef>
                <a:spcPts val="0"/>
              </a:spcBef>
              <a:spcAft>
                <a:spcPts val="0"/>
              </a:spcAft>
              <a:buSzPts val="1400"/>
              <a:buNone/>
              <a:defRPr sz="1400"/>
            </a:lvl2pPr>
            <a:lvl3pPr lvl="2" algn="ctr">
              <a:spcBef>
                <a:spcPts val="0"/>
              </a:spcBef>
              <a:spcAft>
                <a:spcPts val="0"/>
              </a:spcAft>
              <a:buSzPts val="1400"/>
              <a:buNone/>
              <a:defRPr sz="1400"/>
            </a:lvl3pPr>
            <a:lvl4pPr lvl="3" algn="ctr">
              <a:spcBef>
                <a:spcPts val="0"/>
              </a:spcBef>
              <a:spcAft>
                <a:spcPts val="0"/>
              </a:spcAft>
              <a:buSzPts val="1400"/>
              <a:buNone/>
              <a:defRPr sz="1400"/>
            </a:lvl4pPr>
            <a:lvl5pPr lvl="4" algn="ctr">
              <a:spcBef>
                <a:spcPts val="0"/>
              </a:spcBef>
              <a:spcAft>
                <a:spcPts val="0"/>
              </a:spcAft>
              <a:buSzPts val="1400"/>
              <a:buNone/>
              <a:defRPr sz="1400"/>
            </a:lvl5pPr>
            <a:lvl6pPr lvl="5" algn="ctr">
              <a:spcBef>
                <a:spcPts val="0"/>
              </a:spcBef>
              <a:spcAft>
                <a:spcPts val="0"/>
              </a:spcAft>
              <a:buSzPts val="1400"/>
              <a:buNone/>
              <a:defRPr sz="1400"/>
            </a:lvl6pPr>
            <a:lvl7pPr lvl="6" algn="ctr">
              <a:spcBef>
                <a:spcPts val="0"/>
              </a:spcBef>
              <a:spcAft>
                <a:spcPts val="0"/>
              </a:spcAft>
              <a:buSzPts val="1400"/>
              <a:buNone/>
              <a:defRPr sz="1400"/>
            </a:lvl7pPr>
            <a:lvl8pPr lvl="7" algn="ctr">
              <a:spcBef>
                <a:spcPts val="0"/>
              </a:spcBef>
              <a:spcAft>
                <a:spcPts val="0"/>
              </a:spcAft>
              <a:buSzPts val="1400"/>
              <a:buNone/>
              <a:defRPr sz="1400"/>
            </a:lvl8pPr>
            <a:lvl9pPr lvl="8" algn="ctr">
              <a:spcBef>
                <a:spcPts val="0"/>
              </a:spcBef>
              <a:spcAft>
                <a:spcPts val="0"/>
              </a:spcAft>
              <a:buSzPts val="1400"/>
              <a:buNone/>
              <a:defRPr sz="1400"/>
            </a:lvl9pPr>
          </a:lstStyle>
          <a:p/>
        </p:txBody>
      </p:sp>
      <p:sp>
        <p:nvSpPr>
          <p:cNvPr id="376" name="Google Shape;376;p39"/>
          <p:cNvSpPr txBox="1"/>
          <p:nvPr>
            <p:ph idx="5" type="subTitle"/>
          </p:nvPr>
        </p:nvSpPr>
        <p:spPr>
          <a:xfrm>
            <a:off x="252250" y="2964738"/>
            <a:ext cx="2265600" cy="84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sz="1400"/>
            </a:lvl1pPr>
            <a:lvl2pPr lvl="1" algn="ctr">
              <a:spcBef>
                <a:spcPts val="0"/>
              </a:spcBef>
              <a:spcAft>
                <a:spcPts val="0"/>
              </a:spcAft>
              <a:buSzPts val="1400"/>
              <a:buNone/>
              <a:defRPr sz="1400"/>
            </a:lvl2pPr>
            <a:lvl3pPr lvl="2" algn="ctr">
              <a:spcBef>
                <a:spcPts val="0"/>
              </a:spcBef>
              <a:spcAft>
                <a:spcPts val="0"/>
              </a:spcAft>
              <a:buSzPts val="1400"/>
              <a:buNone/>
              <a:defRPr sz="1400"/>
            </a:lvl3pPr>
            <a:lvl4pPr lvl="3" algn="ctr">
              <a:spcBef>
                <a:spcPts val="0"/>
              </a:spcBef>
              <a:spcAft>
                <a:spcPts val="0"/>
              </a:spcAft>
              <a:buSzPts val="1400"/>
              <a:buNone/>
              <a:defRPr sz="1400"/>
            </a:lvl4pPr>
            <a:lvl5pPr lvl="4" algn="ctr">
              <a:spcBef>
                <a:spcPts val="0"/>
              </a:spcBef>
              <a:spcAft>
                <a:spcPts val="0"/>
              </a:spcAft>
              <a:buSzPts val="1400"/>
              <a:buNone/>
              <a:defRPr sz="1400"/>
            </a:lvl5pPr>
            <a:lvl6pPr lvl="5" algn="ctr">
              <a:spcBef>
                <a:spcPts val="0"/>
              </a:spcBef>
              <a:spcAft>
                <a:spcPts val="0"/>
              </a:spcAft>
              <a:buSzPts val="1400"/>
              <a:buNone/>
              <a:defRPr sz="1400"/>
            </a:lvl6pPr>
            <a:lvl7pPr lvl="6" algn="ctr">
              <a:spcBef>
                <a:spcPts val="0"/>
              </a:spcBef>
              <a:spcAft>
                <a:spcPts val="0"/>
              </a:spcAft>
              <a:buSzPts val="1400"/>
              <a:buNone/>
              <a:defRPr sz="1400"/>
            </a:lvl7pPr>
            <a:lvl8pPr lvl="7" algn="ctr">
              <a:spcBef>
                <a:spcPts val="0"/>
              </a:spcBef>
              <a:spcAft>
                <a:spcPts val="0"/>
              </a:spcAft>
              <a:buSzPts val="1400"/>
              <a:buNone/>
              <a:defRPr sz="1400"/>
            </a:lvl8pPr>
            <a:lvl9pPr lvl="8" algn="ctr">
              <a:spcBef>
                <a:spcPts val="0"/>
              </a:spcBef>
              <a:spcAft>
                <a:spcPts val="0"/>
              </a:spcAft>
              <a:buSzPts val="1400"/>
              <a:buNone/>
              <a:defRPr sz="1400"/>
            </a:lvl9pPr>
          </a:lstStyle>
          <a:p/>
        </p:txBody>
      </p:sp>
      <p:sp>
        <p:nvSpPr>
          <p:cNvPr id="377" name="Google Shape;377;p39"/>
          <p:cNvSpPr txBox="1"/>
          <p:nvPr>
            <p:ph idx="6" type="subTitle"/>
          </p:nvPr>
        </p:nvSpPr>
        <p:spPr>
          <a:xfrm>
            <a:off x="6627150" y="2964738"/>
            <a:ext cx="2265600" cy="84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sz="1400"/>
            </a:lvl1pPr>
            <a:lvl2pPr lvl="1" algn="ctr">
              <a:spcBef>
                <a:spcPts val="0"/>
              </a:spcBef>
              <a:spcAft>
                <a:spcPts val="0"/>
              </a:spcAft>
              <a:buSzPts val="1400"/>
              <a:buNone/>
              <a:defRPr sz="1400"/>
            </a:lvl2pPr>
            <a:lvl3pPr lvl="2" algn="ctr">
              <a:spcBef>
                <a:spcPts val="0"/>
              </a:spcBef>
              <a:spcAft>
                <a:spcPts val="0"/>
              </a:spcAft>
              <a:buSzPts val="1400"/>
              <a:buNone/>
              <a:defRPr sz="1400"/>
            </a:lvl3pPr>
            <a:lvl4pPr lvl="3" algn="ctr">
              <a:spcBef>
                <a:spcPts val="0"/>
              </a:spcBef>
              <a:spcAft>
                <a:spcPts val="0"/>
              </a:spcAft>
              <a:buSzPts val="1400"/>
              <a:buNone/>
              <a:defRPr sz="1400"/>
            </a:lvl4pPr>
            <a:lvl5pPr lvl="4" algn="ctr">
              <a:spcBef>
                <a:spcPts val="0"/>
              </a:spcBef>
              <a:spcAft>
                <a:spcPts val="0"/>
              </a:spcAft>
              <a:buSzPts val="1400"/>
              <a:buNone/>
              <a:defRPr sz="1400"/>
            </a:lvl5pPr>
            <a:lvl6pPr lvl="5" algn="ctr">
              <a:spcBef>
                <a:spcPts val="0"/>
              </a:spcBef>
              <a:spcAft>
                <a:spcPts val="0"/>
              </a:spcAft>
              <a:buSzPts val="1400"/>
              <a:buNone/>
              <a:defRPr sz="1400"/>
            </a:lvl6pPr>
            <a:lvl7pPr lvl="6" algn="ctr">
              <a:spcBef>
                <a:spcPts val="0"/>
              </a:spcBef>
              <a:spcAft>
                <a:spcPts val="0"/>
              </a:spcAft>
              <a:buSzPts val="1400"/>
              <a:buNone/>
              <a:defRPr sz="1400"/>
            </a:lvl7pPr>
            <a:lvl8pPr lvl="7" algn="ctr">
              <a:spcBef>
                <a:spcPts val="0"/>
              </a:spcBef>
              <a:spcAft>
                <a:spcPts val="0"/>
              </a:spcAft>
              <a:buSzPts val="1400"/>
              <a:buNone/>
              <a:defRPr sz="1400"/>
            </a:lvl8pPr>
            <a:lvl9pPr lvl="8" algn="ctr">
              <a:spcBef>
                <a:spcPts val="0"/>
              </a:spcBef>
              <a:spcAft>
                <a:spcPts val="0"/>
              </a:spcAft>
              <a:buSzPts val="1400"/>
              <a:buNone/>
              <a:defRPr sz="1400"/>
            </a:lvl9pPr>
          </a:lstStyle>
          <a:p/>
        </p:txBody>
      </p:sp>
      <p:sp>
        <p:nvSpPr>
          <p:cNvPr id="378" name="Google Shape;378;p39"/>
          <p:cNvSpPr txBox="1"/>
          <p:nvPr>
            <p:ph idx="7" type="subTitle"/>
          </p:nvPr>
        </p:nvSpPr>
        <p:spPr>
          <a:xfrm>
            <a:off x="6626850" y="1993163"/>
            <a:ext cx="2265600" cy="84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sz="1400"/>
            </a:lvl1pPr>
            <a:lvl2pPr lvl="1" algn="ctr">
              <a:spcBef>
                <a:spcPts val="0"/>
              </a:spcBef>
              <a:spcAft>
                <a:spcPts val="0"/>
              </a:spcAft>
              <a:buSzPts val="1400"/>
              <a:buNone/>
              <a:defRPr sz="1400"/>
            </a:lvl2pPr>
            <a:lvl3pPr lvl="2" algn="ctr">
              <a:spcBef>
                <a:spcPts val="0"/>
              </a:spcBef>
              <a:spcAft>
                <a:spcPts val="0"/>
              </a:spcAft>
              <a:buSzPts val="1400"/>
              <a:buNone/>
              <a:defRPr sz="1400"/>
            </a:lvl3pPr>
            <a:lvl4pPr lvl="3" algn="ctr">
              <a:spcBef>
                <a:spcPts val="0"/>
              </a:spcBef>
              <a:spcAft>
                <a:spcPts val="0"/>
              </a:spcAft>
              <a:buSzPts val="1400"/>
              <a:buNone/>
              <a:defRPr sz="1400"/>
            </a:lvl4pPr>
            <a:lvl5pPr lvl="4" algn="ctr">
              <a:spcBef>
                <a:spcPts val="0"/>
              </a:spcBef>
              <a:spcAft>
                <a:spcPts val="0"/>
              </a:spcAft>
              <a:buSzPts val="1400"/>
              <a:buNone/>
              <a:defRPr sz="1400"/>
            </a:lvl5pPr>
            <a:lvl6pPr lvl="5" algn="ctr">
              <a:spcBef>
                <a:spcPts val="0"/>
              </a:spcBef>
              <a:spcAft>
                <a:spcPts val="0"/>
              </a:spcAft>
              <a:buSzPts val="1400"/>
              <a:buNone/>
              <a:defRPr sz="1400"/>
            </a:lvl6pPr>
            <a:lvl7pPr lvl="6" algn="ctr">
              <a:spcBef>
                <a:spcPts val="0"/>
              </a:spcBef>
              <a:spcAft>
                <a:spcPts val="0"/>
              </a:spcAft>
              <a:buSzPts val="1400"/>
              <a:buNone/>
              <a:defRPr sz="1400"/>
            </a:lvl7pPr>
            <a:lvl8pPr lvl="7" algn="ctr">
              <a:spcBef>
                <a:spcPts val="0"/>
              </a:spcBef>
              <a:spcAft>
                <a:spcPts val="0"/>
              </a:spcAft>
              <a:buSzPts val="1400"/>
              <a:buNone/>
              <a:defRPr sz="1400"/>
            </a:lvl8pPr>
            <a:lvl9pPr lvl="8" algn="ctr">
              <a:spcBef>
                <a:spcPts val="0"/>
              </a:spcBef>
              <a:spcAft>
                <a:spcPts val="0"/>
              </a:spcAft>
              <a:buSzPts val="1400"/>
              <a:buNone/>
              <a:defRPr sz="1400"/>
            </a:lvl9pPr>
          </a:lstStyle>
          <a:p/>
        </p:txBody>
      </p:sp>
      <p:sp>
        <p:nvSpPr>
          <p:cNvPr id="379" name="Google Shape;379;p39"/>
          <p:cNvSpPr txBox="1"/>
          <p:nvPr>
            <p:ph idx="8" type="subTitle"/>
          </p:nvPr>
        </p:nvSpPr>
        <p:spPr>
          <a:xfrm>
            <a:off x="6628000" y="1021638"/>
            <a:ext cx="2265600" cy="84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1400"/>
              <a:buNone/>
              <a:defRPr sz="1400"/>
            </a:lvl1pPr>
            <a:lvl2pPr lvl="1" algn="ctr">
              <a:spcBef>
                <a:spcPts val="0"/>
              </a:spcBef>
              <a:spcAft>
                <a:spcPts val="0"/>
              </a:spcAft>
              <a:buSzPts val="1400"/>
              <a:buNone/>
              <a:defRPr sz="1400"/>
            </a:lvl2pPr>
            <a:lvl3pPr lvl="2" algn="ctr">
              <a:spcBef>
                <a:spcPts val="0"/>
              </a:spcBef>
              <a:spcAft>
                <a:spcPts val="0"/>
              </a:spcAft>
              <a:buSzPts val="1400"/>
              <a:buNone/>
              <a:defRPr sz="1400"/>
            </a:lvl3pPr>
            <a:lvl4pPr lvl="3" algn="ctr">
              <a:spcBef>
                <a:spcPts val="0"/>
              </a:spcBef>
              <a:spcAft>
                <a:spcPts val="0"/>
              </a:spcAft>
              <a:buSzPts val="1400"/>
              <a:buNone/>
              <a:defRPr sz="1400"/>
            </a:lvl4pPr>
            <a:lvl5pPr lvl="4" algn="ctr">
              <a:spcBef>
                <a:spcPts val="0"/>
              </a:spcBef>
              <a:spcAft>
                <a:spcPts val="0"/>
              </a:spcAft>
              <a:buSzPts val="1400"/>
              <a:buNone/>
              <a:defRPr sz="1400"/>
            </a:lvl5pPr>
            <a:lvl6pPr lvl="5" algn="ctr">
              <a:spcBef>
                <a:spcPts val="0"/>
              </a:spcBef>
              <a:spcAft>
                <a:spcPts val="0"/>
              </a:spcAft>
              <a:buSzPts val="1400"/>
              <a:buNone/>
              <a:defRPr sz="1400"/>
            </a:lvl6pPr>
            <a:lvl7pPr lvl="6" algn="ctr">
              <a:spcBef>
                <a:spcPts val="0"/>
              </a:spcBef>
              <a:spcAft>
                <a:spcPts val="0"/>
              </a:spcAft>
              <a:buSzPts val="1400"/>
              <a:buNone/>
              <a:defRPr sz="1400"/>
            </a:lvl7pPr>
            <a:lvl8pPr lvl="7" algn="ctr">
              <a:spcBef>
                <a:spcPts val="0"/>
              </a:spcBef>
              <a:spcAft>
                <a:spcPts val="0"/>
              </a:spcAft>
              <a:buSzPts val="1400"/>
              <a:buNone/>
              <a:defRPr sz="1400"/>
            </a:lvl8pPr>
            <a:lvl9pPr lvl="8" algn="ctr">
              <a:spcBef>
                <a:spcPts val="0"/>
              </a:spcBef>
              <a:spcAft>
                <a:spcPts val="0"/>
              </a:spcAft>
              <a:buSzPts val="1400"/>
              <a:buNone/>
              <a:defRPr sz="1400"/>
            </a:lvl9pPr>
          </a:lstStyle>
          <a:p/>
        </p:txBody>
      </p:sp>
      <p:sp>
        <p:nvSpPr>
          <p:cNvPr id="380" name="Google Shape;380;p39"/>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381" name="Google Shape;381;p39"/>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ssignments">
  <p:cSld name="BIG_NUMBER_2">
    <p:spTree>
      <p:nvGrpSpPr>
        <p:cNvPr id="382" name="Shape 382"/>
        <p:cNvGrpSpPr/>
        <p:nvPr/>
      </p:nvGrpSpPr>
      <p:grpSpPr>
        <a:xfrm>
          <a:off x="0" y="0"/>
          <a:ext cx="0" cy="0"/>
          <a:chOff x="0" y="0"/>
          <a:chExt cx="0" cy="0"/>
        </a:xfrm>
      </p:grpSpPr>
      <p:sp>
        <p:nvSpPr>
          <p:cNvPr id="383" name="Google Shape;383;p40"/>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384" name="Google Shape;384;p40"/>
          <p:cNvSpPr txBox="1"/>
          <p:nvPr>
            <p:ph type="title"/>
          </p:nvPr>
        </p:nvSpPr>
        <p:spPr>
          <a:xfrm>
            <a:off x="122600" y="125600"/>
            <a:ext cx="5708400" cy="5439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Font typeface="Libre Baskerville"/>
              <a:buNone/>
              <a:defRPr sz="3600"/>
            </a:lvl2pPr>
            <a:lvl3pPr lvl="2">
              <a:spcBef>
                <a:spcPts val="0"/>
              </a:spcBef>
              <a:spcAft>
                <a:spcPts val="0"/>
              </a:spcAft>
              <a:buSzPts val="3600"/>
              <a:buFont typeface="Libre Baskerville"/>
              <a:buNone/>
              <a:defRPr sz="3600"/>
            </a:lvl3pPr>
            <a:lvl4pPr lvl="3">
              <a:spcBef>
                <a:spcPts val="0"/>
              </a:spcBef>
              <a:spcAft>
                <a:spcPts val="0"/>
              </a:spcAft>
              <a:buSzPts val="3600"/>
              <a:buFont typeface="Libre Baskerville"/>
              <a:buNone/>
              <a:defRPr sz="3600"/>
            </a:lvl4pPr>
            <a:lvl5pPr lvl="4">
              <a:spcBef>
                <a:spcPts val="0"/>
              </a:spcBef>
              <a:spcAft>
                <a:spcPts val="0"/>
              </a:spcAft>
              <a:buSzPts val="3600"/>
              <a:buFont typeface="Libre Baskerville"/>
              <a:buNone/>
              <a:defRPr sz="3600"/>
            </a:lvl5pPr>
            <a:lvl6pPr lvl="5">
              <a:spcBef>
                <a:spcPts val="0"/>
              </a:spcBef>
              <a:spcAft>
                <a:spcPts val="0"/>
              </a:spcAft>
              <a:buSzPts val="3600"/>
              <a:buFont typeface="Libre Baskerville"/>
              <a:buNone/>
              <a:defRPr sz="3600"/>
            </a:lvl6pPr>
            <a:lvl7pPr lvl="6">
              <a:spcBef>
                <a:spcPts val="0"/>
              </a:spcBef>
              <a:spcAft>
                <a:spcPts val="0"/>
              </a:spcAft>
              <a:buSzPts val="3600"/>
              <a:buFont typeface="Libre Baskerville"/>
              <a:buNone/>
              <a:defRPr sz="3600"/>
            </a:lvl7pPr>
            <a:lvl8pPr lvl="7">
              <a:spcBef>
                <a:spcPts val="0"/>
              </a:spcBef>
              <a:spcAft>
                <a:spcPts val="0"/>
              </a:spcAft>
              <a:buSzPts val="3600"/>
              <a:buFont typeface="Libre Baskerville"/>
              <a:buNone/>
              <a:defRPr sz="3600"/>
            </a:lvl8pPr>
            <a:lvl9pPr lvl="8">
              <a:spcBef>
                <a:spcPts val="0"/>
              </a:spcBef>
              <a:spcAft>
                <a:spcPts val="0"/>
              </a:spcAft>
              <a:buSzPts val="3600"/>
              <a:buFont typeface="Libre Baskerville"/>
              <a:buNone/>
              <a:defRPr sz="3600"/>
            </a:lvl9pPr>
          </a:lstStyle>
          <a:p/>
        </p:txBody>
      </p:sp>
      <p:cxnSp>
        <p:nvCxnSpPr>
          <p:cNvPr id="385" name="Google Shape;385;p40"/>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386" name="Google Shape;386;p40"/>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387" name="Google Shape;387;p40"/>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cxnSp>
        <p:nvCxnSpPr>
          <p:cNvPr id="388" name="Google Shape;388;p40"/>
          <p:cNvCxnSpPr/>
          <p:nvPr/>
        </p:nvCxnSpPr>
        <p:spPr>
          <a:xfrm>
            <a:off x="2642715" y="1649025"/>
            <a:ext cx="6251100" cy="6000"/>
          </a:xfrm>
          <a:prstGeom prst="straightConnector1">
            <a:avLst/>
          </a:prstGeom>
          <a:noFill/>
          <a:ln cap="flat" cmpd="sng" w="19050">
            <a:solidFill>
              <a:schemeClr val="dk1"/>
            </a:solidFill>
            <a:prstDash val="solid"/>
            <a:round/>
            <a:headEnd len="med" w="med" type="none"/>
            <a:tailEnd len="med" w="med" type="none"/>
          </a:ln>
        </p:spPr>
      </p:cxnSp>
      <p:cxnSp>
        <p:nvCxnSpPr>
          <p:cNvPr id="389" name="Google Shape;389;p40"/>
          <p:cNvCxnSpPr/>
          <p:nvPr/>
        </p:nvCxnSpPr>
        <p:spPr>
          <a:xfrm>
            <a:off x="2642600" y="3685725"/>
            <a:ext cx="6251100" cy="6000"/>
          </a:xfrm>
          <a:prstGeom prst="straightConnector1">
            <a:avLst/>
          </a:prstGeom>
          <a:noFill/>
          <a:ln cap="flat" cmpd="sng" w="19050">
            <a:solidFill>
              <a:schemeClr val="dk1"/>
            </a:solidFill>
            <a:prstDash val="solid"/>
            <a:round/>
            <a:headEnd len="med" w="med" type="none"/>
            <a:tailEnd len="med" w="med" type="none"/>
          </a:ln>
        </p:spPr>
      </p:cxnSp>
      <p:cxnSp>
        <p:nvCxnSpPr>
          <p:cNvPr id="390" name="Google Shape;390;p40"/>
          <p:cNvCxnSpPr/>
          <p:nvPr/>
        </p:nvCxnSpPr>
        <p:spPr>
          <a:xfrm>
            <a:off x="2642830" y="2327925"/>
            <a:ext cx="6251100" cy="6000"/>
          </a:xfrm>
          <a:prstGeom prst="straightConnector1">
            <a:avLst/>
          </a:prstGeom>
          <a:noFill/>
          <a:ln cap="flat" cmpd="sng" w="19050">
            <a:solidFill>
              <a:schemeClr val="dk1"/>
            </a:solidFill>
            <a:prstDash val="solid"/>
            <a:round/>
            <a:headEnd len="med" w="med" type="none"/>
            <a:tailEnd len="med" w="med" type="none"/>
          </a:ln>
        </p:spPr>
      </p:cxnSp>
      <p:cxnSp>
        <p:nvCxnSpPr>
          <p:cNvPr id="391" name="Google Shape;391;p40"/>
          <p:cNvCxnSpPr/>
          <p:nvPr/>
        </p:nvCxnSpPr>
        <p:spPr>
          <a:xfrm>
            <a:off x="2642830" y="3006825"/>
            <a:ext cx="6251100" cy="6000"/>
          </a:xfrm>
          <a:prstGeom prst="straightConnector1">
            <a:avLst/>
          </a:prstGeom>
          <a:noFill/>
          <a:ln cap="flat" cmpd="sng" w="19050">
            <a:solidFill>
              <a:schemeClr val="dk1"/>
            </a:solidFill>
            <a:prstDash val="solid"/>
            <a:round/>
            <a:headEnd len="med" w="med" type="none"/>
            <a:tailEnd len="med" w="med" type="none"/>
          </a:ln>
        </p:spPr>
      </p:cxnSp>
      <p:cxnSp>
        <p:nvCxnSpPr>
          <p:cNvPr id="392" name="Google Shape;392;p40"/>
          <p:cNvCxnSpPr/>
          <p:nvPr/>
        </p:nvCxnSpPr>
        <p:spPr>
          <a:xfrm>
            <a:off x="2642830" y="4364625"/>
            <a:ext cx="6251100" cy="6000"/>
          </a:xfrm>
          <a:prstGeom prst="straightConnector1">
            <a:avLst/>
          </a:prstGeom>
          <a:noFill/>
          <a:ln cap="flat" cmpd="sng" w="19050">
            <a:solidFill>
              <a:schemeClr val="dk1"/>
            </a:solidFill>
            <a:prstDash val="solid"/>
            <a:round/>
            <a:headEnd len="med" w="med" type="none"/>
            <a:tailEnd len="med" w="med" type="none"/>
          </a:ln>
        </p:spPr>
      </p:cxnSp>
      <p:sp>
        <p:nvSpPr>
          <p:cNvPr id="393" name="Google Shape;393;p40"/>
          <p:cNvSpPr/>
          <p:nvPr>
            <p:ph idx="3" type="pic"/>
          </p:nvPr>
        </p:nvSpPr>
        <p:spPr>
          <a:xfrm>
            <a:off x="1942950" y="1369100"/>
            <a:ext cx="573900" cy="570600"/>
          </a:xfrm>
          <a:prstGeom prst="roundRect">
            <a:avLst>
              <a:gd fmla="val 16667" name="adj"/>
            </a:avLst>
          </a:prstGeom>
          <a:noFill/>
          <a:ln>
            <a:noFill/>
          </a:ln>
        </p:spPr>
      </p:sp>
      <p:sp>
        <p:nvSpPr>
          <p:cNvPr id="394" name="Google Shape;394;p40"/>
          <p:cNvSpPr txBox="1"/>
          <p:nvPr>
            <p:ph idx="4" type="title"/>
          </p:nvPr>
        </p:nvSpPr>
        <p:spPr>
          <a:xfrm>
            <a:off x="251400" y="1487175"/>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395" name="Google Shape;395;p40"/>
          <p:cNvSpPr txBox="1"/>
          <p:nvPr>
            <p:ph idx="5" type="subTitle"/>
          </p:nvPr>
        </p:nvSpPr>
        <p:spPr>
          <a:xfrm>
            <a:off x="251509" y="1663525"/>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396" name="Google Shape;396;p40"/>
          <p:cNvSpPr/>
          <p:nvPr>
            <p:ph idx="6" type="pic"/>
          </p:nvPr>
        </p:nvSpPr>
        <p:spPr>
          <a:xfrm>
            <a:off x="1943050" y="3402238"/>
            <a:ext cx="573900" cy="570600"/>
          </a:xfrm>
          <a:prstGeom prst="roundRect">
            <a:avLst>
              <a:gd fmla="val 16667" name="adj"/>
            </a:avLst>
          </a:prstGeom>
          <a:noFill/>
          <a:ln>
            <a:noFill/>
          </a:ln>
        </p:spPr>
      </p:sp>
      <p:sp>
        <p:nvSpPr>
          <p:cNvPr id="397" name="Google Shape;397;p40"/>
          <p:cNvSpPr txBox="1"/>
          <p:nvPr>
            <p:ph idx="7" type="title"/>
          </p:nvPr>
        </p:nvSpPr>
        <p:spPr>
          <a:xfrm>
            <a:off x="251500" y="2163700"/>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398" name="Google Shape;398;p40"/>
          <p:cNvSpPr txBox="1"/>
          <p:nvPr>
            <p:ph idx="8" type="subTitle"/>
          </p:nvPr>
        </p:nvSpPr>
        <p:spPr>
          <a:xfrm>
            <a:off x="251609" y="2340050"/>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399" name="Google Shape;399;p40"/>
          <p:cNvSpPr/>
          <p:nvPr>
            <p:ph idx="9" type="pic"/>
          </p:nvPr>
        </p:nvSpPr>
        <p:spPr>
          <a:xfrm>
            <a:off x="1942950" y="2724525"/>
            <a:ext cx="573900" cy="570600"/>
          </a:xfrm>
          <a:prstGeom prst="roundRect">
            <a:avLst>
              <a:gd fmla="val 16667" name="adj"/>
            </a:avLst>
          </a:prstGeom>
          <a:noFill/>
          <a:ln>
            <a:noFill/>
          </a:ln>
        </p:spPr>
      </p:sp>
      <p:sp>
        <p:nvSpPr>
          <p:cNvPr id="400" name="Google Shape;400;p40"/>
          <p:cNvSpPr txBox="1"/>
          <p:nvPr>
            <p:ph idx="13" type="title"/>
          </p:nvPr>
        </p:nvSpPr>
        <p:spPr>
          <a:xfrm>
            <a:off x="251400" y="2842600"/>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401" name="Google Shape;401;p40"/>
          <p:cNvSpPr txBox="1"/>
          <p:nvPr>
            <p:ph idx="14" type="subTitle"/>
          </p:nvPr>
        </p:nvSpPr>
        <p:spPr>
          <a:xfrm>
            <a:off x="251509" y="3018950"/>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402" name="Google Shape;402;p40"/>
          <p:cNvSpPr/>
          <p:nvPr>
            <p:ph idx="15" type="pic"/>
          </p:nvPr>
        </p:nvSpPr>
        <p:spPr>
          <a:xfrm>
            <a:off x="1942950" y="2046800"/>
            <a:ext cx="573900" cy="570600"/>
          </a:xfrm>
          <a:prstGeom prst="roundRect">
            <a:avLst>
              <a:gd fmla="val 16667" name="adj"/>
            </a:avLst>
          </a:prstGeom>
          <a:noFill/>
          <a:ln>
            <a:noFill/>
          </a:ln>
        </p:spPr>
      </p:sp>
      <p:sp>
        <p:nvSpPr>
          <p:cNvPr id="403" name="Google Shape;403;p40"/>
          <p:cNvSpPr txBox="1"/>
          <p:nvPr>
            <p:ph idx="16" type="title"/>
          </p:nvPr>
        </p:nvSpPr>
        <p:spPr>
          <a:xfrm>
            <a:off x="251400" y="3520313"/>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404" name="Google Shape;404;p40"/>
          <p:cNvSpPr txBox="1"/>
          <p:nvPr>
            <p:ph idx="17" type="subTitle"/>
          </p:nvPr>
        </p:nvSpPr>
        <p:spPr>
          <a:xfrm>
            <a:off x="251509" y="3696663"/>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405" name="Google Shape;405;p40"/>
          <p:cNvSpPr/>
          <p:nvPr>
            <p:ph idx="18" type="pic"/>
          </p:nvPr>
        </p:nvSpPr>
        <p:spPr>
          <a:xfrm>
            <a:off x="1942950" y="4079938"/>
            <a:ext cx="573900" cy="570600"/>
          </a:xfrm>
          <a:prstGeom prst="roundRect">
            <a:avLst>
              <a:gd fmla="val 16667" name="adj"/>
            </a:avLst>
          </a:prstGeom>
          <a:noFill/>
          <a:ln>
            <a:noFill/>
          </a:ln>
        </p:spPr>
      </p:sp>
      <p:sp>
        <p:nvSpPr>
          <p:cNvPr id="406" name="Google Shape;406;p40"/>
          <p:cNvSpPr txBox="1"/>
          <p:nvPr>
            <p:ph idx="19" type="title"/>
          </p:nvPr>
        </p:nvSpPr>
        <p:spPr>
          <a:xfrm>
            <a:off x="251400" y="4198013"/>
            <a:ext cx="1593900" cy="176400"/>
          </a:xfrm>
          <a:prstGeom prst="rect">
            <a:avLst/>
          </a:prstGeom>
        </p:spPr>
        <p:txBody>
          <a:bodyPr anchorCtr="0" anchor="t" bIns="0" lIns="0" spcFirstLastPara="1" rIns="0" wrap="square" tIns="0">
            <a:noAutofit/>
          </a:bodyPr>
          <a:lstStyle>
            <a:lvl1pPr lvl="0" algn="r">
              <a:spcBef>
                <a:spcPts val="0"/>
              </a:spcBef>
              <a:spcAft>
                <a:spcPts val="0"/>
              </a:spcAft>
              <a:buSzPts val="1000"/>
              <a:buNone/>
              <a:defRPr sz="1000"/>
            </a:lvl1pPr>
            <a:lvl2pPr lvl="1" algn="r">
              <a:spcBef>
                <a:spcPts val="0"/>
              </a:spcBef>
              <a:spcAft>
                <a:spcPts val="0"/>
              </a:spcAft>
              <a:buSzPts val="1000"/>
              <a:buNone/>
              <a:defRPr sz="1000"/>
            </a:lvl2pPr>
            <a:lvl3pPr lvl="2" algn="r">
              <a:spcBef>
                <a:spcPts val="0"/>
              </a:spcBef>
              <a:spcAft>
                <a:spcPts val="0"/>
              </a:spcAft>
              <a:buSzPts val="1000"/>
              <a:buNone/>
              <a:defRPr sz="1000"/>
            </a:lvl3pPr>
            <a:lvl4pPr lvl="3" algn="r">
              <a:spcBef>
                <a:spcPts val="0"/>
              </a:spcBef>
              <a:spcAft>
                <a:spcPts val="0"/>
              </a:spcAft>
              <a:buSzPts val="1000"/>
              <a:buNone/>
              <a:defRPr sz="1000"/>
            </a:lvl4pPr>
            <a:lvl5pPr lvl="4" algn="r">
              <a:spcBef>
                <a:spcPts val="0"/>
              </a:spcBef>
              <a:spcAft>
                <a:spcPts val="0"/>
              </a:spcAft>
              <a:buSzPts val="1000"/>
              <a:buNone/>
              <a:defRPr sz="1000"/>
            </a:lvl5pPr>
            <a:lvl6pPr lvl="5" algn="r">
              <a:spcBef>
                <a:spcPts val="0"/>
              </a:spcBef>
              <a:spcAft>
                <a:spcPts val="0"/>
              </a:spcAft>
              <a:buSzPts val="1000"/>
              <a:buNone/>
              <a:defRPr sz="1000"/>
            </a:lvl6pPr>
            <a:lvl7pPr lvl="6" algn="r">
              <a:spcBef>
                <a:spcPts val="0"/>
              </a:spcBef>
              <a:spcAft>
                <a:spcPts val="0"/>
              </a:spcAft>
              <a:buSzPts val="1000"/>
              <a:buNone/>
              <a:defRPr sz="1000"/>
            </a:lvl7pPr>
            <a:lvl8pPr lvl="7" algn="r">
              <a:spcBef>
                <a:spcPts val="0"/>
              </a:spcBef>
              <a:spcAft>
                <a:spcPts val="0"/>
              </a:spcAft>
              <a:buSzPts val="1000"/>
              <a:buNone/>
              <a:defRPr sz="1000"/>
            </a:lvl8pPr>
            <a:lvl9pPr lvl="8" algn="r">
              <a:spcBef>
                <a:spcPts val="0"/>
              </a:spcBef>
              <a:spcAft>
                <a:spcPts val="0"/>
              </a:spcAft>
              <a:buSzPts val="1000"/>
              <a:buNone/>
              <a:defRPr sz="1000"/>
            </a:lvl9pPr>
          </a:lstStyle>
          <a:p/>
        </p:txBody>
      </p:sp>
      <p:sp>
        <p:nvSpPr>
          <p:cNvPr id="407" name="Google Shape;407;p40"/>
          <p:cNvSpPr txBox="1"/>
          <p:nvPr>
            <p:ph idx="20" type="subTitle"/>
          </p:nvPr>
        </p:nvSpPr>
        <p:spPr>
          <a:xfrm>
            <a:off x="251509" y="4374363"/>
            <a:ext cx="1593900" cy="158100"/>
          </a:xfrm>
          <a:prstGeom prst="rect">
            <a:avLst/>
          </a:prstGeom>
        </p:spPr>
        <p:txBody>
          <a:bodyPr anchorCtr="0" anchor="t" bIns="0" lIns="0" spcFirstLastPara="1" rIns="0" wrap="square" tIns="0">
            <a:noAutofit/>
          </a:bodyPr>
          <a:lstStyle>
            <a:lvl1pPr lvl="0" algn="r">
              <a:spcBef>
                <a:spcPts val="0"/>
              </a:spcBef>
              <a:spcAft>
                <a:spcPts val="0"/>
              </a:spcAft>
              <a:buSzPts val="800"/>
              <a:buNone/>
              <a:defRPr sz="800"/>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408" name="Google Shape;408;p40"/>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409" name="Google Shape;409;p40"/>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AND_TWO_COLUMNS_1_1">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put">
  <p:cSld name="BIG_NUMBER_1">
    <p:spTree>
      <p:nvGrpSpPr>
        <p:cNvPr id="410" name="Shape 410"/>
        <p:cNvGrpSpPr/>
        <p:nvPr/>
      </p:nvGrpSpPr>
      <p:grpSpPr>
        <a:xfrm>
          <a:off x="0" y="0"/>
          <a:ext cx="0" cy="0"/>
          <a:chOff x="0" y="0"/>
          <a:chExt cx="0" cy="0"/>
        </a:xfrm>
      </p:grpSpPr>
      <p:sp>
        <p:nvSpPr>
          <p:cNvPr id="411" name="Google Shape;411;p41"/>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412" name="Google Shape;412;p41"/>
          <p:cNvSpPr txBox="1"/>
          <p:nvPr>
            <p:ph type="title"/>
          </p:nvPr>
        </p:nvSpPr>
        <p:spPr>
          <a:xfrm>
            <a:off x="122600" y="125600"/>
            <a:ext cx="7176900" cy="543900"/>
          </a:xfrm>
          <a:prstGeom prst="rect">
            <a:avLst/>
          </a:prstGeom>
        </p:spPr>
        <p:txBody>
          <a:bodyPr anchorCtr="0" anchor="t" bIns="91425" lIns="91425" spcFirstLastPara="1" rIns="91425" wrap="square" tIns="91425">
            <a:noAutofit/>
          </a:bodyPr>
          <a:lstStyle>
            <a:lvl1pPr lvl="0">
              <a:spcBef>
                <a:spcPts val="0"/>
              </a:spcBef>
              <a:spcAft>
                <a:spcPts val="0"/>
              </a:spcAft>
              <a:buSzPts val="3600"/>
              <a:buNone/>
              <a:defRPr sz="3600"/>
            </a:lvl1pPr>
            <a:lvl2pPr lvl="1">
              <a:spcBef>
                <a:spcPts val="0"/>
              </a:spcBef>
              <a:spcAft>
                <a:spcPts val="0"/>
              </a:spcAft>
              <a:buSzPts val="3600"/>
              <a:buFont typeface="Libre Baskerville"/>
              <a:buNone/>
              <a:defRPr sz="3600"/>
            </a:lvl2pPr>
            <a:lvl3pPr lvl="2">
              <a:spcBef>
                <a:spcPts val="0"/>
              </a:spcBef>
              <a:spcAft>
                <a:spcPts val="0"/>
              </a:spcAft>
              <a:buSzPts val="3600"/>
              <a:buFont typeface="Libre Baskerville"/>
              <a:buNone/>
              <a:defRPr sz="3600"/>
            </a:lvl3pPr>
            <a:lvl4pPr lvl="3">
              <a:spcBef>
                <a:spcPts val="0"/>
              </a:spcBef>
              <a:spcAft>
                <a:spcPts val="0"/>
              </a:spcAft>
              <a:buSzPts val="3600"/>
              <a:buFont typeface="Libre Baskerville"/>
              <a:buNone/>
              <a:defRPr sz="3600"/>
            </a:lvl4pPr>
            <a:lvl5pPr lvl="4">
              <a:spcBef>
                <a:spcPts val="0"/>
              </a:spcBef>
              <a:spcAft>
                <a:spcPts val="0"/>
              </a:spcAft>
              <a:buSzPts val="3600"/>
              <a:buFont typeface="Libre Baskerville"/>
              <a:buNone/>
              <a:defRPr sz="3600"/>
            </a:lvl5pPr>
            <a:lvl6pPr lvl="5">
              <a:spcBef>
                <a:spcPts val="0"/>
              </a:spcBef>
              <a:spcAft>
                <a:spcPts val="0"/>
              </a:spcAft>
              <a:buSzPts val="3600"/>
              <a:buFont typeface="Libre Baskerville"/>
              <a:buNone/>
              <a:defRPr sz="3600"/>
            </a:lvl6pPr>
            <a:lvl7pPr lvl="6">
              <a:spcBef>
                <a:spcPts val="0"/>
              </a:spcBef>
              <a:spcAft>
                <a:spcPts val="0"/>
              </a:spcAft>
              <a:buSzPts val="3600"/>
              <a:buFont typeface="Libre Baskerville"/>
              <a:buNone/>
              <a:defRPr sz="3600"/>
            </a:lvl7pPr>
            <a:lvl8pPr lvl="7">
              <a:spcBef>
                <a:spcPts val="0"/>
              </a:spcBef>
              <a:spcAft>
                <a:spcPts val="0"/>
              </a:spcAft>
              <a:buSzPts val="3600"/>
              <a:buFont typeface="Libre Baskerville"/>
              <a:buNone/>
              <a:defRPr sz="3600"/>
            </a:lvl8pPr>
            <a:lvl9pPr lvl="8">
              <a:spcBef>
                <a:spcPts val="0"/>
              </a:spcBef>
              <a:spcAft>
                <a:spcPts val="0"/>
              </a:spcAft>
              <a:buSzPts val="3600"/>
              <a:buFont typeface="Libre Baskerville"/>
              <a:buNone/>
              <a:defRPr sz="3600"/>
            </a:lvl9pPr>
          </a:lstStyle>
          <a:p/>
        </p:txBody>
      </p:sp>
      <p:cxnSp>
        <p:nvCxnSpPr>
          <p:cNvPr id="413" name="Google Shape;413;p41"/>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414" name="Google Shape;414;p41"/>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415" name="Google Shape;415;p41"/>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16" name="Google Shape;416;p41"/>
          <p:cNvSpPr/>
          <p:nvPr>
            <p:ph idx="3" type="pic"/>
          </p:nvPr>
        </p:nvSpPr>
        <p:spPr>
          <a:xfrm>
            <a:off x="698650" y="1400050"/>
            <a:ext cx="573900" cy="570600"/>
          </a:xfrm>
          <a:prstGeom prst="roundRect">
            <a:avLst>
              <a:gd fmla="val 16667" name="adj"/>
            </a:avLst>
          </a:prstGeom>
          <a:noFill/>
          <a:ln>
            <a:noFill/>
          </a:ln>
        </p:spPr>
      </p:sp>
      <p:sp>
        <p:nvSpPr>
          <p:cNvPr id="417" name="Google Shape;417;p41"/>
          <p:cNvSpPr txBox="1"/>
          <p:nvPr>
            <p:ph idx="4" type="title"/>
          </p:nvPr>
        </p:nvSpPr>
        <p:spPr>
          <a:xfrm>
            <a:off x="251400" y="2042625"/>
            <a:ext cx="1468200" cy="176400"/>
          </a:xfrm>
          <a:prstGeom prst="rect">
            <a:avLst/>
          </a:prstGeom>
        </p:spPr>
        <p:txBody>
          <a:bodyPr anchorCtr="0" anchor="t" bIns="0" lIns="0" spcFirstLastPara="1" rIns="0" wrap="square" tIns="0">
            <a:noAutofit/>
          </a:bodyPr>
          <a:lstStyle>
            <a:lvl1pPr lvl="0" algn="ctr">
              <a:spcBef>
                <a:spcPts val="0"/>
              </a:spcBef>
              <a:spcAft>
                <a:spcPts val="0"/>
              </a:spcAft>
              <a:buSzPts val="1000"/>
              <a:buNone/>
              <a:defRPr sz="1000"/>
            </a:lvl1pPr>
            <a:lvl2pPr lvl="1">
              <a:spcBef>
                <a:spcPts val="0"/>
              </a:spcBef>
              <a:spcAft>
                <a:spcPts val="0"/>
              </a:spcAft>
              <a:buSzPts val="1000"/>
              <a:buNone/>
              <a:defRPr sz="1000"/>
            </a:lvl2pPr>
            <a:lvl3pPr lvl="2">
              <a:spcBef>
                <a:spcPts val="0"/>
              </a:spcBef>
              <a:spcAft>
                <a:spcPts val="0"/>
              </a:spcAft>
              <a:buSzPts val="1000"/>
              <a:buNone/>
              <a:defRPr sz="1000"/>
            </a:lvl3pPr>
            <a:lvl4pPr lvl="3">
              <a:spcBef>
                <a:spcPts val="0"/>
              </a:spcBef>
              <a:spcAft>
                <a:spcPts val="0"/>
              </a:spcAft>
              <a:buSzPts val="1000"/>
              <a:buNone/>
              <a:defRPr sz="1000"/>
            </a:lvl4pPr>
            <a:lvl5pPr lvl="4">
              <a:spcBef>
                <a:spcPts val="0"/>
              </a:spcBef>
              <a:spcAft>
                <a:spcPts val="0"/>
              </a:spcAft>
              <a:buSzPts val="1000"/>
              <a:buNone/>
              <a:defRPr sz="1000"/>
            </a:lvl5pPr>
            <a:lvl6pPr lvl="5">
              <a:spcBef>
                <a:spcPts val="0"/>
              </a:spcBef>
              <a:spcAft>
                <a:spcPts val="0"/>
              </a:spcAft>
              <a:buSzPts val="1000"/>
              <a:buNone/>
              <a:defRPr sz="1000"/>
            </a:lvl6pPr>
            <a:lvl7pPr lvl="6">
              <a:spcBef>
                <a:spcPts val="0"/>
              </a:spcBef>
              <a:spcAft>
                <a:spcPts val="0"/>
              </a:spcAft>
              <a:buSzPts val="1000"/>
              <a:buNone/>
              <a:defRPr sz="1000"/>
            </a:lvl7pPr>
            <a:lvl8pPr lvl="7">
              <a:spcBef>
                <a:spcPts val="0"/>
              </a:spcBef>
              <a:spcAft>
                <a:spcPts val="0"/>
              </a:spcAft>
              <a:buSzPts val="1000"/>
              <a:buNone/>
              <a:defRPr sz="1000"/>
            </a:lvl8pPr>
            <a:lvl9pPr lvl="8">
              <a:spcBef>
                <a:spcPts val="0"/>
              </a:spcBef>
              <a:spcAft>
                <a:spcPts val="0"/>
              </a:spcAft>
              <a:buSzPts val="1000"/>
              <a:buNone/>
              <a:defRPr sz="1000"/>
            </a:lvl9pPr>
          </a:lstStyle>
          <a:p/>
        </p:txBody>
      </p:sp>
      <p:sp>
        <p:nvSpPr>
          <p:cNvPr id="418" name="Google Shape;418;p41"/>
          <p:cNvSpPr txBox="1"/>
          <p:nvPr>
            <p:ph idx="5" type="subTitle"/>
          </p:nvPr>
        </p:nvSpPr>
        <p:spPr>
          <a:xfrm>
            <a:off x="251500" y="2218975"/>
            <a:ext cx="1468200" cy="158100"/>
          </a:xfrm>
          <a:prstGeom prst="rect">
            <a:avLst/>
          </a:prstGeom>
        </p:spPr>
        <p:txBody>
          <a:bodyPr anchorCtr="0" anchor="t" bIns="0" lIns="0" spcFirstLastPara="1" rIns="0" wrap="square" tIns="0">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19" name="Google Shape;419;p41"/>
          <p:cNvSpPr/>
          <p:nvPr>
            <p:ph idx="6" type="pic"/>
          </p:nvPr>
        </p:nvSpPr>
        <p:spPr>
          <a:xfrm>
            <a:off x="6080550" y="1400050"/>
            <a:ext cx="573900" cy="570600"/>
          </a:xfrm>
          <a:prstGeom prst="roundRect">
            <a:avLst>
              <a:gd fmla="val 16667" name="adj"/>
            </a:avLst>
          </a:prstGeom>
          <a:noFill/>
          <a:ln>
            <a:noFill/>
          </a:ln>
        </p:spPr>
      </p:sp>
      <p:sp>
        <p:nvSpPr>
          <p:cNvPr id="420" name="Google Shape;420;p41"/>
          <p:cNvSpPr txBox="1"/>
          <p:nvPr>
            <p:ph idx="7" type="title"/>
          </p:nvPr>
        </p:nvSpPr>
        <p:spPr>
          <a:xfrm>
            <a:off x="2028100" y="2042625"/>
            <a:ext cx="1468200" cy="176400"/>
          </a:xfrm>
          <a:prstGeom prst="rect">
            <a:avLst/>
          </a:prstGeom>
        </p:spPr>
        <p:txBody>
          <a:bodyPr anchorCtr="0" anchor="t" bIns="0" lIns="0" spcFirstLastPara="1" rIns="0" wrap="square" tIns="0">
            <a:noAutofit/>
          </a:bodyPr>
          <a:lstStyle>
            <a:lvl1pPr lvl="0" algn="ctr">
              <a:spcBef>
                <a:spcPts val="0"/>
              </a:spcBef>
              <a:spcAft>
                <a:spcPts val="0"/>
              </a:spcAft>
              <a:buSzPts val="1000"/>
              <a:buNone/>
              <a:defRPr sz="1000"/>
            </a:lvl1pPr>
            <a:lvl2pPr lvl="1">
              <a:spcBef>
                <a:spcPts val="0"/>
              </a:spcBef>
              <a:spcAft>
                <a:spcPts val="0"/>
              </a:spcAft>
              <a:buSzPts val="1000"/>
              <a:buNone/>
              <a:defRPr sz="1000"/>
            </a:lvl2pPr>
            <a:lvl3pPr lvl="2">
              <a:spcBef>
                <a:spcPts val="0"/>
              </a:spcBef>
              <a:spcAft>
                <a:spcPts val="0"/>
              </a:spcAft>
              <a:buSzPts val="1000"/>
              <a:buNone/>
              <a:defRPr sz="1000"/>
            </a:lvl3pPr>
            <a:lvl4pPr lvl="3">
              <a:spcBef>
                <a:spcPts val="0"/>
              </a:spcBef>
              <a:spcAft>
                <a:spcPts val="0"/>
              </a:spcAft>
              <a:buSzPts val="1000"/>
              <a:buNone/>
              <a:defRPr sz="1000"/>
            </a:lvl4pPr>
            <a:lvl5pPr lvl="4">
              <a:spcBef>
                <a:spcPts val="0"/>
              </a:spcBef>
              <a:spcAft>
                <a:spcPts val="0"/>
              </a:spcAft>
              <a:buSzPts val="1000"/>
              <a:buNone/>
              <a:defRPr sz="1000"/>
            </a:lvl5pPr>
            <a:lvl6pPr lvl="5">
              <a:spcBef>
                <a:spcPts val="0"/>
              </a:spcBef>
              <a:spcAft>
                <a:spcPts val="0"/>
              </a:spcAft>
              <a:buSzPts val="1000"/>
              <a:buNone/>
              <a:defRPr sz="1000"/>
            </a:lvl6pPr>
            <a:lvl7pPr lvl="6">
              <a:spcBef>
                <a:spcPts val="0"/>
              </a:spcBef>
              <a:spcAft>
                <a:spcPts val="0"/>
              </a:spcAft>
              <a:buSzPts val="1000"/>
              <a:buNone/>
              <a:defRPr sz="1000"/>
            </a:lvl7pPr>
            <a:lvl8pPr lvl="7">
              <a:spcBef>
                <a:spcPts val="0"/>
              </a:spcBef>
              <a:spcAft>
                <a:spcPts val="0"/>
              </a:spcAft>
              <a:buSzPts val="1000"/>
              <a:buNone/>
              <a:defRPr sz="1000"/>
            </a:lvl8pPr>
            <a:lvl9pPr lvl="8">
              <a:spcBef>
                <a:spcPts val="0"/>
              </a:spcBef>
              <a:spcAft>
                <a:spcPts val="0"/>
              </a:spcAft>
              <a:buSzPts val="1000"/>
              <a:buNone/>
              <a:defRPr sz="1000"/>
            </a:lvl9pPr>
          </a:lstStyle>
          <a:p/>
        </p:txBody>
      </p:sp>
      <p:sp>
        <p:nvSpPr>
          <p:cNvPr id="421" name="Google Shape;421;p41"/>
          <p:cNvSpPr txBox="1"/>
          <p:nvPr>
            <p:ph idx="8" type="subTitle"/>
          </p:nvPr>
        </p:nvSpPr>
        <p:spPr>
          <a:xfrm>
            <a:off x="2028200" y="2218975"/>
            <a:ext cx="1468200" cy="158100"/>
          </a:xfrm>
          <a:prstGeom prst="rect">
            <a:avLst/>
          </a:prstGeom>
        </p:spPr>
        <p:txBody>
          <a:bodyPr anchorCtr="0" anchor="t" bIns="0" lIns="0" spcFirstLastPara="1" rIns="0" wrap="square" tIns="0">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22" name="Google Shape;422;p41"/>
          <p:cNvSpPr/>
          <p:nvPr>
            <p:ph idx="9" type="pic"/>
          </p:nvPr>
        </p:nvSpPr>
        <p:spPr>
          <a:xfrm>
            <a:off x="4285500" y="1400050"/>
            <a:ext cx="573900" cy="570600"/>
          </a:xfrm>
          <a:prstGeom prst="roundRect">
            <a:avLst>
              <a:gd fmla="val 16667" name="adj"/>
            </a:avLst>
          </a:prstGeom>
          <a:noFill/>
          <a:ln>
            <a:noFill/>
          </a:ln>
        </p:spPr>
      </p:sp>
      <p:sp>
        <p:nvSpPr>
          <p:cNvPr id="423" name="Google Shape;423;p41"/>
          <p:cNvSpPr txBox="1"/>
          <p:nvPr>
            <p:ph idx="13" type="title"/>
          </p:nvPr>
        </p:nvSpPr>
        <p:spPr>
          <a:xfrm>
            <a:off x="3838250" y="2042625"/>
            <a:ext cx="1468200" cy="176400"/>
          </a:xfrm>
          <a:prstGeom prst="rect">
            <a:avLst/>
          </a:prstGeom>
        </p:spPr>
        <p:txBody>
          <a:bodyPr anchorCtr="0" anchor="t" bIns="0" lIns="0" spcFirstLastPara="1" rIns="0" wrap="square" tIns="0">
            <a:noAutofit/>
          </a:bodyPr>
          <a:lstStyle>
            <a:lvl1pPr lvl="0" algn="ctr">
              <a:spcBef>
                <a:spcPts val="0"/>
              </a:spcBef>
              <a:spcAft>
                <a:spcPts val="0"/>
              </a:spcAft>
              <a:buSzPts val="1000"/>
              <a:buNone/>
              <a:defRPr sz="1000"/>
            </a:lvl1pPr>
            <a:lvl2pPr lvl="1">
              <a:spcBef>
                <a:spcPts val="0"/>
              </a:spcBef>
              <a:spcAft>
                <a:spcPts val="0"/>
              </a:spcAft>
              <a:buSzPts val="1000"/>
              <a:buNone/>
              <a:defRPr sz="1000"/>
            </a:lvl2pPr>
            <a:lvl3pPr lvl="2">
              <a:spcBef>
                <a:spcPts val="0"/>
              </a:spcBef>
              <a:spcAft>
                <a:spcPts val="0"/>
              </a:spcAft>
              <a:buSzPts val="1000"/>
              <a:buNone/>
              <a:defRPr sz="1000"/>
            </a:lvl3pPr>
            <a:lvl4pPr lvl="3">
              <a:spcBef>
                <a:spcPts val="0"/>
              </a:spcBef>
              <a:spcAft>
                <a:spcPts val="0"/>
              </a:spcAft>
              <a:buSzPts val="1000"/>
              <a:buNone/>
              <a:defRPr sz="1000"/>
            </a:lvl4pPr>
            <a:lvl5pPr lvl="4">
              <a:spcBef>
                <a:spcPts val="0"/>
              </a:spcBef>
              <a:spcAft>
                <a:spcPts val="0"/>
              </a:spcAft>
              <a:buSzPts val="1000"/>
              <a:buNone/>
              <a:defRPr sz="1000"/>
            </a:lvl5pPr>
            <a:lvl6pPr lvl="5">
              <a:spcBef>
                <a:spcPts val="0"/>
              </a:spcBef>
              <a:spcAft>
                <a:spcPts val="0"/>
              </a:spcAft>
              <a:buSzPts val="1000"/>
              <a:buNone/>
              <a:defRPr sz="1000"/>
            </a:lvl6pPr>
            <a:lvl7pPr lvl="6">
              <a:spcBef>
                <a:spcPts val="0"/>
              </a:spcBef>
              <a:spcAft>
                <a:spcPts val="0"/>
              </a:spcAft>
              <a:buSzPts val="1000"/>
              <a:buNone/>
              <a:defRPr sz="1000"/>
            </a:lvl7pPr>
            <a:lvl8pPr lvl="7">
              <a:spcBef>
                <a:spcPts val="0"/>
              </a:spcBef>
              <a:spcAft>
                <a:spcPts val="0"/>
              </a:spcAft>
              <a:buSzPts val="1000"/>
              <a:buNone/>
              <a:defRPr sz="1000"/>
            </a:lvl8pPr>
            <a:lvl9pPr lvl="8">
              <a:spcBef>
                <a:spcPts val="0"/>
              </a:spcBef>
              <a:spcAft>
                <a:spcPts val="0"/>
              </a:spcAft>
              <a:buSzPts val="1000"/>
              <a:buNone/>
              <a:defRPr sz="1000"/>
            </a:lvl9pPr>
          </a:lstStyle>
          <a:p/>
        </p:txBody>
      </p:sp>
      <p:sp>
        <p:nvSpPr>
          <p:cNvPr id="424" name="Google Shape;424;p41"/>
          <p:cNvSpPr txBox="1"/>
          <p:nvPr>
            <p:ph idx="14" type="subTitle"/>
          </p:nvPr>
        </p:nvSpPr>
        <p:spPr>
          <a:xfrm>
            <a:off x="3838350" y="2218975"/>
            <a:ext cx="1468200" cy="158100"/>
          </a:xfrm>
          <a:prstGeom prst="rect">
            <a:avLst/>
          </a:prstGeom>
        </p:spPr>
        <p:txBody>
          <a:bodyPr anchorCtr="0" anchor="t" bIns="0" lIns="0" spcFirstLastPara="1" rIns="0" wrap="square" tIns="0">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25" name="Google Shape;425;p41"/>
          <p:cNvSpPr/>
          <p:nvPr>
            <p:ph idx="15" type="pic"/>
          </p:nvPr>
        </p:nvSpPr>
        <p:spPr>
          <a:xfrm>
            <a:off x="2475250" y="1400050"/>
            <a:ext cx="573900" cy="570600"/>
          </a:xfrm>
          <a:prstGeom prst="roundRect">
            <a:avLst>
              <a:gd fmla="val 16667" name="adj"/>
            </a:avLst>
          </a:prstGeom>
          <a:noFill/>
          <a:ln>
            <a:noFill/>
          </a:ln>
        </p:spPr>
      </p:sp>
      <p:sp>
        <p:nvSpPr>
          <p:cNvPr id="426" name="Google Shape;426;p41"/>
          <p:cNvSpPr txBox="1"/>
          <p:nvPr>
            <p:ph idx="16" type="title"/>
          </p:nvPr>
        </p:nvSpPr>
        <p:spPr>
          <a:xfrm>
            <a:off x="5633300" y="2042625"/>
            <a:ext cx="1468200" cy="176400"/>
          </a:xfrm>
          <a:prstGeom prst="rect">
            <a:avLst/>
          </a:prstGeom>
        </p:spPr>
        <p:txBody>
          <a:bodyPr anchorCtr="0" anchor="t" bIns="0" lIns="0" spcFirstLastPara="1" rIns="0" wrap="square" tIns="0">
            <a:noAutofit/>
          </a:bodyPr>
          <a:lstStyle>
            <a:lvl1pPr lvl="0" algn="ctr">
              <a:spcBef>
                <a:spcPts val="0"/>
              </a:spcBef>
              <a:spcAft>
                <a:spcPts val="0"/>
              </a:spcAft>
              <a:buSzPts val="1000"/>
              <a:buNone/>
              <a:defRPr sz="1000"/>
            </a:lvl1pPr>
            <a:lvl2pPr lvl="1">
              <a:spcBef>
                <a:spcPts val="0"/>
              </a:spcBef>
              <a:spcAft>
                <a:spcPts val="0"/>
              </a:spcAft>
              <a:buSzPts val="1000"/>
              <a:buNone/>
              <a:defRPr sz="1000"/>
            </a:lvl2pPr>
            <a:lvl3pPr lvl="2">
              <a:spcBef>
                <a:spcPts val="0"/>
              </a:spcBef>
              <a:spcAft>
                <a:spcPts val="0"/>
              </a:spcAft>
              <a:buSzPts val="1000"/>
              <a:buNone/>
              <a:defRPr sz="1000"/>
            </a:lvl3pPr>
            <a:lvl4pPr lvl="3">
              <a:spcBef>
                <a:spcPts val="0"/>
              </a:spcBef>
              <a:spcAft>
                <a:spcPts val="0"/>
              </a:spcAft>
              <a:buSzPts val="1000"/>
              <a:buNone/>
              <a:defRPr sz="1000"/>
            </a:lvl4pPr>
            <a:lvl5pPr lvl="4">
              <a:spcBef>
                <a:spcPts val="0"/>
              </a:spcBef>
              <a:spcAft>
                <a:spcPts val="0"/>
              </a:spcAft>
              <a:buSzPts val="1000"/>
              <a:buNone/>
              <a:defRPr sz="1000"/>
            </a:lvl5pPr>
            <a:lvl6pPr lvl="5">
              <a:spcBef>
                <a:spcPts val="0"/>
              </a:spcBef>
              <a:spcAft>
                <a:spcPts val="0"/>
              </a:spcAft>
              <a:buSzPts val="1000"/>
              <a:buNone/>
              <a:defRPr sz="1000"/>
            </a:lvl6pPr>
            <a:lvl7pPr lvl="6">
              <a:spcBef>
                <a:spcPts val="0"/>
              </a:spcBef>
              <a:spcAft>
                <a:spcPts val="0"/>
              </a:spcAft>
              <a:buSzPts val="1000"/>
              <a:buNone/>
              <a:defRPr sz="1000"/>
            </a:lvl7pPr>
            <a:lvl8pPr lvl="7">
              <a:spcBef>
                <a:spcPts val="0"/>
              </a:spcBef>
              <a:spcAft>
                <a:spcPts val="0"/>
              </a:spcAft>
              <a:buSzPts val="1000"/>
              <a:buNone/>
              <a:defRPr sz="1000"/>
            </a:lvl8pPr>
            <a:lvl9pPr lvl="8">
              <a:spcBef>
                <a:spcPts val="0"/>
              </a:spcBef>
              <a:spcAft>
                <a:spcPts val="0"/>
              </a:spcAft>
              <a:buSzPts val="1000"/>
              <a:buNone/>
              <a:defRPr sz="1000"/>
            </a:lvl9pPr>
          </a:lstStyle>
          <a:p/>
        </p:txBody>
      </p:sp>
      <p:sp>
        <p:nvSpPr>
          <p:cNvPr id="427" name="Google Shape;427;p41"/>
          <p:cNvSpPr txBox="1"/>
          <p:nvPr>
            <p:ph idx="17" type="subTitle"/>
          </p:nvPr>
        </p:nvSpPr>
        <p:spPr>
          <a:xfrm>
            <a:off x="5633400" y="2218975"/>
            <a:ext cx="1468200" cy="158100"/>
          </a:xfrm>
          <a:prstGeom prst="rect">
            <a:avLst/>
          </a:prstGeom>
        </p:spPr>
        <p:txBody>
          <a:bodyPr anchorCtr="0" anchor="t" bIns="0" lIns="0" spcFirstLastPara="1" rIns="0" wrap="square" tIns="0">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28" name="Google Shape;428;p41"/>
          <p:cNvSpPr/>
          <p:nvPr>
            <p:ph idx="18" type="pic"/>
          </p:nvPr>
        </p:nvSpPr>
        <p:spPr>
          <a:xfrm>
            <a:off x="7872450" y="1400050"/>
            <a:ext cx="573900" cy="570600"/>
          </a:xfrm>
          <a:prstGeom prst="roundRect">
            <a:avLst>
              <a:gd fmla="val 16667" name="adj"/>
            </a:avLst>
          </a:prstGeom>
          <a:noFill/>
          <a:ln>
            <a:noFill/>
          </a:ln>
        </p:spPr>
      </p:sp>
      <p:sp>
        <p:nvSpPr>
          <p:cNvPr id="429" name="Google Shape;429;p41"/>
          <p:cNvSpPr txBox="1"/>
          <p:nvPr>
            <p:ph idx="19" type="title"/>
          </p:nvPr>
        </p:nvSpPr>
        <p:spPr>
          <a:xfrm>
            <a:off x="7425200" y="2042625"/>
            <a:ext cx="1468200" cy="176400"/>
          </a:xfrm>
          <a:prstGeom prst="rect">
            <a:avLst/>
          </a:prstGeom>
        </p:spPr>
        <p:txBody>
          <a:bodyPr anchorCtr="0" anchor="t" bIns="0" lIns="0" spcFirstLastPara="1" rIns="0" wrap="square" tIns="0">
            <a:noAutofit/>
          </a:bodyPr>
          <a:lstStyle>
            <a:lvl1pPr lvl="0" algn="ctr">
              <a:spcBef>
                <a:spcPts val="0"/>
              </a:spcBef>
              <a:spcAft>
                <a:spcPts val="0"/>
              </a:spcAft>
              <a:buSzPts val="1000"/>
              <a:buNone/>
              <a:defRPr sz="1000"/>
            </a:lvl1pPr>
            <a:lvl2pPr lvl="1">
              <a:spcBef>
                <a:spcPts val="0"/>
              </a:spcBef>
              <a:spcAft>
                <a:spcPts val="0"/>
              </a:spcAft>
              <a:buSzPts val="1000"/>
              <a:buNone/>
              <a:defRPr sz="1000"/>
            </a:lvl2pPr>
            <a:lvl3pPr lvl="2">
              <a:spcBef>
                <a:spcPts val="0"/>
              </a:spcBef>
              <a:spcAft>
                <a:spcPts val="0"/>
              </a:spcAft>
              <a:buSzPts val="1000"/>
              <a:buNone/>
              <a:defRPr sz="1000"/>
            </a:lvl3pPr>
            <a:lvl4pPr lvl="3">
              <a:spcBef>
                <a:spcPts val="0"/>
              </a:spcBef>
              <a:spcAft>
                <a:spcPts val="0"/>
              </a:spcAft>
              <a:buSzPts val="1000"/>
              <a:buNone/>
              <a:defRPr sz="1000"/>
            </a:lvl4pPr>
            <a:lvl5pPr lvl="4">
              <a:spcBef>
                <a:spcPts val="0"/>
              </a:spcBef>
              <a:spcAft>
                <a:spcPts val="0"/>
              </a:spcAft>
              <a:buSzPts val="1000"/>
              <a:buNone/>
              <a:defRPr sz="1000"/>
            </a:lvl5pPr>
            <a:lvl6pPr lvl="5">
              <a:spcBef>
                <a:spcPts val="0"/>
              </a:spcBef>
              <a:spcAft>
                <a:spcPts val="0"/>
              </a:spcAft>
              <a:buSzPts val="1000"/>
              <a:buNone/>
              <a:defRPr sz="1000"/>
            </a:lvl6pPr>
            <a:lvl7pPr lvl="6">
              <a:spcBef>
                <a:spcPts val="0"/>
              </a:spcBef>
              <a:spcAft>
                <a:spcPts val="0"/>
              </a:spcAft>
              <a:buSzPts val="1000"/>
              <a:buNone/>
              <a:defRPr sz="1000"/>
            </a:lvl7pPr>
            <a:lvl8pPr lvl="7">
              <a:spcBef>
                <a:spcPts val="0"/>
              </a:spcBef>
              <a:spcAft>
                <a:spcPts val="0"/>
              </a:spcAft>
              <a:buSzPts val="1000"/>
              <a:buNone/>
              <a:defRPr sz="1000"/>
            </a:lvl8pPr>
            <a:lvl9pPr lvl="8">
              <a:spcBef>
                <a:spcPts val="0"/>
              </a:spcBef>
              <a:spcAft>
                <a:spcPts val="0"/>
              </a:spcAft>
              <a:buSzPts val="1000"/>
              <a:buNone/>
              <a:defRPr sz="1000"/>
            </a:lvl9pPr>
          </a:lstStyle>
          <a:p/>
        </p:txBody>
      </p:sp>
      <p:sp>
        <p:nvSpPr>
          <p:cNvPr id="430" name="Google Shape;430;p41"/>
          <p:cNvSpPr txBox="1"/>
          <p:nvPr>
            <p:ph idx="20" type="subTitle"/>
          </p:nvPr>
        </p:nvSpPr>
        <p:spPr>
          <a:xfrm>
            <a:off x="7425300" y="2218975"/>
            <a:ext cx="1468200" cy="158100"/>
          </a:xfrm>
          <a:prstGeom prst="rect">
            <a:avLst/>
          </a:prstGeom>
        </p:spPr>
        <p:txBody>
          <a:bodyPr anchorCtr="0" anchor="t" bIns="0" lIns="0" spcFirstLastPara="1" rIns="0" wrap="square" tIns="0">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31" name="Google Shape;431;p41"/>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432" name="Google Shape;432;p41"/>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at Went Well">
  <p:cSld name="CUSTOM">
    <p:spTree>
      <p:nvGrpSpPr>
        <p:cNvPr id="433" name="Shape 433"/>
        <p:cNvGrpSpPr/>
        <p:nvPr/>
      </p:nvGrpSpPr>
      <p:grpSpPr>
        <a:xfrm>
          <a:off x="0" y="0"/>
          <a:ext cx="0" cy="0"/>
          <a:chOff x="0" y="0"/>
          <a:chExt cx="0" cy="0"/>
        </a:xfrm>
      </p:grpSpPr>
      <p:sp>
        <p:nvSpPr>
          <p:cNvPr id="434" name="Google Shape;434;p42"/>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435" name="Google Shape;435;p42"/>
          <p:cNvSpPr/>
          <p:nvPr/>
        </p:nvSpPr>
        <p:spPr>
          <a:xfrm>
            <a:off x="4907100" y="125600"/>
            <a:ext cx="4111200" cy="4575900"/>
          </a:xfrm>
          <a:prstGeom prst="roundRect">
            <a:avLst>
              <a:gd fmla="val 16667"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42"/>
          <p:cNvSpPr txBox="1"/>
          <p:nvPr>
            <p:ph idx="1" type="body"/>
          </p:nvPr>
        </p:nvSpPr>
        <p:spPr>
          <a:xfrm>
            <a:off x="5218050" y="1222400"/>
            <a:ext cx="3489300" cy="23823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ibre Baskerville"/>
              <a:buChar char="●"/>
              <a:defRPr>
                <a:latin typeface="Libre Baskerville"/>
                <a:ea typeface="Libre Baskerville"/>
                <a:cs typeface="Libre Baskerville"/>
                <a:sym typeface="Libre Baskerville"/>
              </a:defRPr>
            </a:lvl1pPr>
            <a:lvl2pPr indent="-317500" lvl="1" marL="914400">
              <a:spcBef>
                <a:spcPts val="0"/>
              </a:spcBef>
              <a:spcAft>
                <a:spcPts val="0"/>
              </a:spcAft>
              <a:buSzPts val="1400"/>
              <a:buFont typeface="Libre Baskerville"/>
              <a:buChar char="○"/>
              <a:defRPr>
                <a:latin typeface="Libre Baskerville"/>
                <a:ea typeface="Libre Baskerville"/>
                <a:cs typeface="Libre Baskerville"/>
                <a:sym typeface="Libre Baskerville"/>
              </a:defRPr>
            </a:lvl2pPr>
            <a:lvl3pPr indent="-317500" lvl="2" marL="1371600">
              <a:spcBef>
                <a:spcPts val="0"/>
              </a:spcBef>
              <a:spcAft>
                <a:spcPts val="0"/>
              </a:spcAft>
              <a:buSzPts val="1400"/>
              <a:buFont typeface="Libre Baskerville"/>
              <a:buChar char="■"/>
              <a:defRPr>
                <a:latin typeface="Libre Baskerville"/>
                <a:ea typeface="Libre Baskerville"/>
                <a:cs typeface="Libre Baskerville"/>
                <a:sym typeface="Libre Baskerville"/>
              </a:defRPr>
            </a:lvl3pPr>
            <a:lvl4pPr indent="-317500" lvl="3" marL="1828800">
              <a:spcBef>
                <a:spcPts val="0"/>
              </a:spcBef>
              <a:spcAft>
                <a:spcPts val="0"/>
              </a:spcAft>
              <a:buSzPts val="1400"/>
              <a:buFont typeface="Libre Baskerville"/>
              <a:buChar char="●"/>
              <a:defRPr>
                <a:latin typeface="Libre Baskerville"/>
                <a:ea typeface="Libre Baskerville"/>
                <a:cs typeface="Libre Baskerville"/>
                <a:sym typeface="Libre Baskerville"/>
              </a:defRPr>
            </a:lvl4pPr>
            <a:lvl5pPr indent="-317500" lvl="4" marL="2286000">
              <a:spcBef>
                <a:spcPts val="0"/>
              </a:spcBef>
              <a:spcAft>
                <a:spcPts val="0"/>
              </a:spcAft>
              <a:buSzPts val="1400"/>
              <a:buFont typeface="Libre Baskerville"/>
              <a:buChar char="○"/>
              <a:defRPr>
                <a:latin typeface="Libre Baskerville"/>
                <a:ea typeface="Libre Baskerville"/>
                <a:cs typeface="Libre Baskerville"/>
                <a:sym typeface="Libre Baskerville"/>
              </a:defRPr>
            </a:lvl5pPr>
            <a:lvl6pPr indent="-317500" lvl="5" marL="2743200">
              <a:spcBef>
                <a:spcPts val="0"/>
              </a:spcBef>
              <a:spcAft>
                <a:spcPts val="0"/>
              </a:spcAft>
              <a:buSzPts val="1400"/>
              <a:buFont typeface="Libre Baskerville"/>
              <a:buChar char="■"/>
              <a:defRPr>
                <a:latin typeface="Libre Baskerville"/>
                <a:ea typeface="Libre Baskerville"/>
                <a:cs typeface="Libre Baskerville"/>
                <a:sym typeface="Libre Baskerville"/>
              </a:defRPr>
            </a:lvl6pPr>
            <a:lvl7pPr indent="-317500" lvl="6" marL="3200400">
              <a:spcBef>
                <a:spcPts val="0"/>
              </a:spcBef>
              <a:spcAft>
                <a:spcPts val="0"/>
              </a:spcAft>
              <a:buSzPts val="1400"/>
              <a:buFont typeface="Libre Baskerville"/>
              <a:buChar char="●"/>
              <a:defRPr>
                <a:latin typeface="Libre Baskerville"/>
                <a:ea typeface="Libre Baskerville"/>
                <a:cs typeface="Libre Baskerville"/>
                <a:sym typeface="Libre Baskerville"/>
              </a:defRPr>
            </a:lvl7pPr>
            <a:lvl8pPr indent="-317500" lvl="7" marL="3657600">
              <a:spcBef>
                <a:spcPts val="0"/>
              </a:spcBef>
              <a:spcAft>
                <a:spcPts val="0"/>
              </a:spcAft>
              <a:buSzPts val="1400"/>
              <a:buFont typeface="Libre Baskerville"/>
              <a:buChar char="○"/>
              <a:defRPr>
                <a:latin typeface="Libre Baskerville"/>
                <a:ea typeface="Libre Baskerville"/>
                <a:cs typeface="Libre Baskerville"/>
                <a:sym typeface="Libre Baskerville"/>
              </a:defRPr>
            </a:lvl8pPr>
            <a:lvl9pPr indent="-317500" lvl="8" marL="4114800">
              <a:spcBef>
                <a:spcPts val="0"/>
              </a:spcBef>
              <a:spcAft>
                <a:spcPts val="0"/>
              </a:spcAft>
              <a:buSzPts val="1400"/>
              <a:buFont typeface="Libre Baskerville"/>
              <a:buChar char="■"/>
              <a:defRPr>
                <a:latin typeface="Libre Baskerville"/>
                <a:ea typeface="Libre Baskerville"/>
                <a:cs typeface="Libre Baskerville"/>
                <a:sym typeface="Libre Baskerville"/>
              </a:defRPr>
            </a:lvl9pPr>
          </a:lstStyle>
          <a:p/>
        </p:txBody>
      </p:sp>
      <p:sp>
        <p:nvSpPr>
          <p:cNvPr id="437" name="Google Shape;437;p42"/>
          <p:cNvSpPr txBox="1"/>
          <p:nvPr>
            <p:ph type="title"/>
          </p:nvPr>
        </p:nvSpPr>
        <p:spPr>
          <a:xfrm>
            <a:off x="125700" y="125600"/>
            <a:ext cx="4580100" cy="16851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atin typeface="Roboto"/>
                <a:ea typeface="Roboto"/>
                <a:cs typeface="Roboto"/>
                <a:sym typeface="Roboto"/>
              </a:defRPr>
            </a:lvl2pPr>
            <a:lvl3pPr lvl="2">
              <a:spcBef>
                <a:spcPts val="0"/>
              </a:spcBef>
              <a:spcAft>
                <a:spcPts val="0"/>
              </a:spcAft>
              <a:buSzPts val="1400"/>
              <a:buNone/>
              <a:defRPr>
                <a:latin typeface="Roboto"/>
                <a:ea typeface="Roboto"/>
                <a:cs typeface="Roboto"/>
                <a:sym typeface="Roboto"/>
              </a:defRPr>
            </a:lvl3pPr>
            <a:lvl4pPr lvl="3">
              <a:spcBef>
                <a:spcPts val="0"/>
              </a:spcBef>
              <a:spcAft>
                <a:spcPts val="0"/>
              </a:spcAft>
              <a:buSzPts val="1400"/>
              <a:buNone/>
              <a:defRPr>
                <a:latin typeface="Roboto"/>
                <a:ea typeface="Roboto"/>
                <a:cs typeface="Roboto"/>
                <a:sym typeface="Roboto"/>
              </a:defRPr>
            </a:lvl4pPr>
            <a:lvl5pPr lvl="4">
              <a:spcBef>
                <a:spcPts val="0"/>
              </a:spcBef>
              <a:spcAft>
                <a:spcPts val="0"/>
              </a:spcAft>
              <a:buSzPts val="1400"/>
              <a:buNone/>
              <a:defRPr>
                <a:latin typeface="Roboto"/>
                <a:ea typeface="Roboto"/>
                <a:cs typeface="Roboto"/>
                <a:sym typeface="Roboto"/>
              </a:defRPr>
            </a:lvl5pPr>
            <a:lvl6pPr lvl="5">
              <a:spcBef>
                <a:spcPts val="0"/>
              </a:spcBef>
              <a:spcAft>
                <a:spcPts val="0"/>
              </a:spcAft>
              <a:buSzPts val="1400"/>
              <a:buNone/>
              <a:defRPr>
                <a:latin typeface="Roboto"/>
                <a:ea typeface="Roboto"/>
                <a:cs typeface="Roboto"/>
                <a:sym typeface="Roboto"/>
              </a:defRPr>
            </a:lvl6pPr>
            <a:lvl7pPr lvl="6">
              <a:spcBef>
                <a:spcPts val="0"/>
              </a:spcBef>
              <a:spcAft>
                <a:spcPts val="0"/>
              </a:spcAft>
              <a:buSzPts val="1400"/>
              <a:buNone/>
              <a:defRPr>
                <a:latin typeface="Roboto"/>
                <a:ea typeface="Roboto"/>
                <a:cs typeface="Roboto"/>
                <a:sym typeface="Roboto"/>
              </a:defRPr>
            </a:lvl7pPr>
            <a:lvl8pPr lvl="7">
              <a:spcBef>
                <a:spcPts val="0"/>
              </a:spcBef>
              <a:spcAft>
                <a:spcPts val="0"/>
              </a:spcAft>
              <a:buSzPts val="1400"/>
              <a:buNone/>
              <a:defRPr>
                <a:latin typeface="Roboto"/>
                <a:ea typeface="Roboto"/>
                <a:cs typeface="Roboto"/>
                <a:sym typeface="Roboto"/>
              </a:defRPr>
            </a:lvl8pPr>
            <a:lvl9pPr lvl="8">
              <a:spcBef>
                <a:spcPts val="0"/>
              </a:spcBef>
              <a:spcAft>
                <a:spcPts val="0"/>
              </a:spcAft>
              <a:buSzPts val="1400"/>
              <a:buNone/>
              <a:defRPr>
                <a:latin typeface="Roboto"/>
                <a:ea typeface="Roboto"/>
                <a:cs typeface="Roboto"/>
                <a:sym typeface="Roboto"/>
              </a:defRPr>
            </a:lvl9pPr>
          </a:lstStyle>
          <a:p/>
        </p:txBody>
      </p:sp>
      <p:cxnSp>
        <p:nvCxnSpPr>
          <p:cNvPr id="438" name="Google Shape;438;p42"/>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439" name="Google Shape;439;p42"/>
          <p:cNvSpPr txBox="1"/>
          <p:nvPr>
            <p:ph idx="2"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440" name="Google Shape;440;p42"/>
          <p:cNvSpPr txBox="1"/>
          <p:nvPr>
            <p:ph idx="3"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41" name="Google Shape;441;p42"/>
          <p:cNvSpPr/>
          <p:nvPr/>
        </p:nvSpPr>
        <p:spPr>
          <a:xfrm rot="-1123229">
            <a:off x="102017" y="4023335"/>
            <a:ext cx="1809188" cy="603006"/>
          </a:xfrm>
          <a:prstGeom prst="flowChartTerminator">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100">
              <a:latin typeface="Roboto"/>
              <a:ea typeface="Roboto"/>
              <a:cs typeface="Roboto"/>
              <a:sym typeface="Roboto"/>
            </a:endParaRPr>
          </a:p>
        </p:txBody>
      </p:sp>
      <p:sp>
        <p:nvSpPr>
          <p:cNvPr id="442" name="Google Shape;442;p42"/>
          <p:cNvSpPr/>
          <p:nvPr/>
        </p:nvSpPr>
        <p:spPr>
          <a:xfrm rot="127976">
            <a:off x="1454075" y="3264996"/>
            <a:ext cx="1809282" cy="603003"/>
          </a:xfrm>
          <a:prstGeom prst="flowChartTerminator">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100">
              <a:latin typeface="Roboto"/>
              <a:ea typeface="Roboto"/>
              <a:cs typeface="Roboto"/>
              <a:sym typeface="Roboto"/>
            </a:endParaRPr>
          </a:p>
        </p:txBody>
      </p:sp>
      <p:sp>
        <p:nvSpPr>
          <p:cNvPr id="443" name="Google Shape;443;p42"/>
          <p:cNvSpPr/>
          <p:nvPr/>
        </p:nvSpPr>
        <p:spPr>
          <a:xfrm rot="-1085817">
            <a:off x="1738007" y="4031653"/>
            <a:ext cx="1809180" cy="602992"/>
          </a:xfrm>
          <a:prstGeom prst="flowChartTerminator">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100">
              <a:solidFill>
                <a:srgbClr val="FFFFFF"/>
              </a:solidFill>
              <a:latin typeface="Roboto"/>
              <a:ea typeface="Roboto"/>
              <a:cs typeface="Roboto"/>
              <a:sym typeface="Roboto"/>
            </a:endParaRPr>
          </a:p>
        </p:txBody>
      </p:sp>
      <p:sp>
        <p:nvSpPr>
          <p:cNvPr id="444" name="Google Shape;444;p42"/>
          <p:cNvSpPr/>
          <p:nvPr/>
        </p:nvSpPr>
        <p:spPr>
          <a:xfrm rot="2535455">
            <a:off x="3182763" y="3812669"/>
            <a:ext cx="1809195" cy="603002"/>
          </a:xfrm>
          <a:prstGeom prst="flowChartTerminator">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100">
              <a:latin typeface="Roboto"/>
              <a:ea typeface="Roboto"/>
              <a:cs typeface="Roboto"/>
              <a:sym typeface="Roboto"/>
            </a:endParaRPr>
          </a:p>
        </p:txBody>
      </p:sp>
      <p:sp>
        <p:nvSpPr>
          <p:cNvPr id="445" name="Google Shape;445;p42"/>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446" name="Google Shape;446;p42"/>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What Could Be Better">
  <p:cSld name="CUSTOM_11">
    <p:spTree>
      <p:nvGrpSpPr>
        <p:cNvPr id="447" name="Shape 447"/>
        <p:cNvGrpSpPr/>
        <p:nvPr/>
      </p:nvGrpSpPr>
      <p:grpSpPr>
        <a:xfrm>
          <a:off x="0" y="0"/>
          <a:ext cx="0" cy="0"/>
          <a:chOff x="0" y="0"/>
          <a:chExt cx="0" cy="0"/>
        </a:xfrm>
      </p:grpSpPr>
      <p:sp>
        <p:nvSpPr>
          <p:cNvPr id="448" name="Google Shape;448;p43"/>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449" name="Google Shape;449;p43"/>
          <p:cNvSpPr/>
          <p:nvPr/>
        </p:nvSpPr>
        <p:spPr>
          <a:xfrm>
            <a:off x="4907100" y="125600"/>
            <a:ext cx="4111200" cy="45759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43"/>
          <p:cNvSpPr txBox="1"/>
          <p:nvPr>
            <p:ph type="title"/>
          </p:nvPr>
        </p:nvSpPr>
        <p:spPr>
          <a:xfrm>
            <a:off x="125700" y="125600"/>
            <a:ext cx="4580100" cy="16851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atin typeface="Roboto"/>
                <a:ea typeface="Roboto"/>
                <a:cs typeface="Roboto"/>
                <a:sym typeface="Roboto"/>
              </a:defRPr>
            </a:lvl2pPr>
            <a:lvl3pPr lvl="2">
              <a:spcBef>
                <a:spcPts val="0"/>
              </a:spcBef>
              <a:spcAft>
                <a:spcPts val="0"/>
              </a:spcAft>
              <a:buSzPts val="1400"/>
              <a:buNone/>
              <a:defRPr>
                <a:latin typeface="Roboto"/>
                <a:ea typeface="Roboto"/>
                <a:cs typeface="Roboto"/>
                <a:sym typeface="Roboto"/>
              </a:defRPr>
            </a:lvl3pPr>
            <a:lvl4pPr lvl="3">
              <a:spcBef>
                <a:spcPts val="0"/>
              </a:spcBef>
              <a:spcAft>
                <a:spcPts val="0"/>
              </a:spcAft>
              <a:buSzPts val="1400"/>
              <a:buNone/>
              <a:defRPr>
                <a:latin typeface="Roboto"/>
                <a:ea typeface="Roboto"/>
                <a:cs typeface="Roboto"/>
                <a:sym typeface="Roboto"/>
              </a:defRPr>
            </a:lvl4pPr>
            <a:lvl5pPr lvl="4">
              <a:spcBef>
                <a:spcPts val="0"/>
              </a:spcBef>
              <a:spcAft>
                <a:spcPts val="0"/>
              </a:spcAft>
              <a:buSzPts val="1400"/>
              <a:buNone/>
              <a:defRPr>
                <a:latin typeface="Roboto"/>
                <a:ea typeface="Roboto"/>
                <a:cs typeface="Roboto"/>
                <a:sym typeface="Roboto"/>
              </a:defRPr>
            </a:lvl5pPr>
            <a:lvl6pPr lvl="5">
              <a:spcBef>
                <a:spcPts val="0"/>
              </a:spcBef>
              <a:spcAft>
                <a:spcPts val="0"/>
              </a:spcAft>
              <a:buSzPts val="1400"/>
              <a:buNone/>
              <a:defRPr>
                <a:latin typeface="Roboto"/>
                <a:ea typeface="Roboto"/>
                <a:cs typeface="Roboto"/>
                <a:sym typeface="Roboto"/>
              </a:defRPr>
            </a:lvl6pPr>
            <a:lvl7pPr lvl="6">
              <a:spcBef>
                <a:spcPts val="0"/>
              </a:spcBef>
              <a:spcAft>
                <a:spcPts val="0"/>
              </a:spcAft>
              <a:buSzPts val="1400"/>
              <a:buNone/>
              <a:defRPr>
                <a:latin typeface="Roboto"/>
                <a:ea typeface="Roboto"/>
                <a:cs typeface="Roboto"/>
                <a:sym typeface="Roboto"/>
              </a:defRPr>
            </a:lvl7pPr>
            <a:lvl8pPr lvl="7">
              <a:spcBef>
                <a:spcPts val="0"/>
              </a:spcBef>
              <a:spcAft>
                <a:spcPts val="0"/>
              </a:spcAft>
              <a:buSzPts val="1400"/>
              <a:buNone/>
              <a:defRPr>
                <a:latin typeface="Roboto"/>
                <a:ea typeface="Roboto"/>
                <a:cs typeface="Roboto"/>
                <a:sym typeface="Roboto"/>
              </a:defRPr>
            </a:lvl8pPr>
            <a:lvl9pPr lvl="8">
              <a:spcBef>
                <a:spcPts val="0"/>
              </a:spcBef>
              <a:spcAft>
                <a:spcPts val="0"/>
              </a:spcAft>
              <a:buSzPts val="1400"/>
              <a:buNone/>
              <a:defRPr>
                <a:latin typeface="Roboto"/>
                <a:ea typeface="Roboto"/>
                <a:cs typeface="Roboto"/>
                <a:sym typeface="Roboto"/>
              </a:defRPr>
            </a:lvl9pPr>
          </a:lstStyle>
          <a:p/>
        </p:txBody>
      </p:sp>
      <p:cxnSp>
        <p:nvCxnSpPr>
          <p:cNvPr id="451" name="Google Shape;451;p43"/>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452" name="Google Shape;452;p43"/>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453" name="Google Shape;453;p43"/>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54" name="Google Shape;454;p43"/>
          <p:cNvSpPr/>
          <p:nvPr/>
        </p:nvSpPr>
        <p:spPr>
          <a:xfrm rot="-124589">
            <a:off x="2143221" y="3214879"/>
            <a:ext cx="1809270" cy="602983"/>
          </a:xfrm>
          <a:prstGeom prst="flowChartTerminator">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100">
              <a:latin typeface="Roboto"/>
              <a:ea typeface="Roboto"/>
              <a:cs typeface="Roboto"/>
              <a:sym typeface="Roboto"/>
            </a:endParaRPr>
          </a:p>
        </p:txBody>
      </p:sp>
      <p:sp>
        <p:nvSpPr>
          <p:cNvPr id="455" name="Google Shape;455;p43"/>
          <p:cNvSpPr/>
          <p:nvPr/>
        </p:nvSpPr>
        <p:spPr>
          <a:xfrm rot="1146885">
            <a:off x="2750590" y="4014983"/>
            <a:ext cx="1809173" cy="603007"/>
          </a:xfrm>
          <a:prstGeom prst="flowChartTerminator">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100">
              <a:latin typeface="Roboto"/>
              <a:ea typeface="Roboto"/>
              <a:cs typeface="Roboto"/>
              <a:sym typeface="Roboto"/>
            </a:endParaRPr>
          </a:p>
        </p:txBody>
      </p:sp>
      <p:sp>
        <p:nvSpPr>
          <p:cNvPr id="456" name="Google Shape;456;p43"/>
          <p:cNvSpPr/>
          <p:nvPr/>
        </p:nvSpPr>
        <p:spPr>
          <a:xfrm rot="103">
            <a:off x="222869" y="4218901"/>
            <a:ext cx="1809162" cy="603018"/>
          </a:xfrm>
          <a:prstGeom prst="flowChartTerminator">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100">
              <a:solidFill>
                <a:srgbClr val="FFFFFF"/>
              </a:solidFill>
              <a:latin typeface="Roboto"/>
              <a:ea typeface="Roboto"/>
              <a:cs typeface="Roboto"/>
              <a:sym typeface="Roboto"/>
            </a:endParaRPr>
          </a:p>
        </p:txBody>
      </p:sp>
      <p:sp>
        <p:nvSpPr>
          <p:cNvPr id="457" name="Google Shape;457;p43"/>
          <p:cNvSpPr/>
          <p:nvPr/>
        </p:nvSpPr>
        <p:spPr>
          <a:xfrm rot="2535455">
            <a:off x="1277300" y="3812669"/>
            <a:ext cx="1809195" cy="603002"/>
          </a:xfrm>
          <a:prstGeom prst="flowChartTerminator">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2100">
              <a:latin typeface="Roboto"/>
              <a:ea typeface="Roboto"/>
              <a:cs typeface="Roboto"/>
              <a:sym typeface="Roboto"/>
            </a:endParaRPr>
          </a:p>
        </p:txBody>
      </p:sp>
      <p:sp>
        <p:nvSpPr>
          <p:cNvPr id="458" name="Google Shape;458;p43"/>
          <p:cNvSpPr txBox="1"/>
          <p:nvPr>
            <p:ph idx="3" type="body"/>
          </p:nvPr>
        </p:nvSpPr>
        <p:spPr>
          <a:xfrm>
            <a:off x="5218050" y="1222400"/>
            <a:ext cx="3489300" cy="23823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ibre Baskerville"/>
              <a:buChar char="●"/>
              <a:defRPr>
                <a:latin typeface="Libre Baskerville"/>
                <a:ea typeface="Libre Baskerville"/>
                <a:cs typeface="Libre Baskerville"/>
                <a:sym typeface="Libre Baskerville"/>
              </a:defRPr>
            </a:lvl1pPr>
            <a:lvl2pPr indent="-317500" lvl="1" marL="914400">
              <a:spcBef>
                <a:spcPts val="0"/>
              </a:spcBef>
              <a:spcAft>
                <a:spcPts val="0"/>
              </a:spcAft>
              <a:buSzPts val="1400"/>
              <a:buFont typeface="Libre Baskerville"/>
              <a:buChar char="○"/>
              <a:defRPr>
                <a:latin typeface="Libre Baskerville"/>
                <a:ea typeface="Libre Baskerville"/>
                <a:cs typeface="Libre Baskerville"/>
                <a:sym typeface="Libre Baskerville"/>
              </a:defRPr>
            </a:lvl2pPr>
            <a:lvl3pPr indent="-317500" lvl="2" marL="1371600">
              <a:spcBef>
                <a:spcPts val="0"/>
              </a:spcBef>
              <a:spcAft>
                <a:spcPts val="0"/>
              </a:spcAft>
              <a:buSzPts val="1400"/>
              <a:buFont typeface="Libre Baskerville"/>
              <a:buChar char="■"/>
              <a:defRPr>
                <a:latin typeface="Libre Baskerville"/>
                <a:ea typeface="Libre Baskerville"/>
                <a:cs typeface="Libre Baskerville"/>
                <a:sym typeface="Libre Baskerville"/>
              </a:defRPr>
            </a:lvl3pPr>
            <a:lvl4pPr indent="-317500" lvl="3" marL="1828800">
              <a:spcBef>
                <a:spcPts val="0"/>
              </a:spcBef>
              <a:spcAft>
                <a:spcPts val="0"/>
              </a:spcAft>
              <a:buSzPts val="1400"/>
              <a:buFont typeface="Libre Baskerville"/>
              <a:buChar char="●"/>
              <a:defRPr>
                <a:latin typeface="Libre Baskerville"/>
                <a:ea typeface="Libre Baskerville"/>
                <a:cs typeface="Libre Baskerville"/>
                <a:sym typeface="Libre Baskerville"/>
              </a:defRPr>
            </a:lvl4pPr>
            <a:lvl5pPr indent="-317500" lvl="4" marL="2286000">
              <a:spcBef>
                <a:spcPts val="0"/>
              </a:spcBef>
              <a:spcAft>
                <a:spcPts val="0"/>
              </a:spcAft>
              <a:buSzPts val="1400"/>
              <a:buFont typeface="Libre Baskerville"/>
              <a:buChar char="○"/>
              <a:defRPr>
                <a:latin typeface="Libre Baskerville"/>
                <a:ea typeface="Libre Baskerville"/>
                <a:cs typeface="Libre Baskerville"/>
                <a:sym typeface="Libre Baskerville"/>
              </a:defRPr>
            </a:lvl5pPr>
            <a:lvl6pPr indent="-317500" lvl="5" marL="2743200">
              <a:spcBef>
                <a:spcPts val="0"/>
              </a:spcBef>
              <a:spcAft>
                <a:spcPts val="0"/>
              </a:spcAft>
              <a:buSzPts val="1400"/>
              <a:buFont typeface="Libre Baskerville"/>
              <a:buChar char="■"/>
              <a:defRPr>
                <a:latin typeface="Libre Baskerville"/>
                <a:ea typeface="Libre Baskerville"/>
                <a:cs typeface="Libre Baskerville"/>
                <a:sym typeface="Libre Baskerville"/>
              </a:defRPr>
            </a:lvl6pPr>
            <a:lvl7pPr indent="-317500" lvl="6" marL="3200400">
              <a:spcBef>
                <a:spcPts val="0"/>
              </a:spcBef>
              <a:spcAft>
                <a:spcPts val="0"/>
              </a:spcAft>
              <a:buSzPts val="1400"/>
              <a:buFont typeface="Libre Baskerville"/>
              <a:buChar char="●"/>
              <a:defRPr>
                <a:latin typeface="Libre Baskerville"/>
                <a:ea typeface="Libre Baskerville"/>
                <a:cs typeface="Libre Baskerville"/>
                <a:sym typeface="Libre Baskerville"/>
              </a:defRPr>
            </a:lvl7pPr>
            <a:lvl8pPr indent="-317500" lvl="7" marL="3657600">
              <a:spcBef>
                <a:spcPts val="0"/>
              </a:spcBef>
              <a:spcAft>
                <a:spcPts val="0"/>
              </a:spcAft>
              <a:buSzPts val="1400"/>
              <a:buFont typeface="Libre Baskerville"/>
              <a:buChar char="○"/>
              <a:defRPr>
                <a:latin typeface="Libre Baskerville"/>
                <a:ea typeface="Libre Baskerville"/>
                <a:cs typeface="Libre Baskerville"/>
                <a:sym typeface="Libre Baskerville"/>
              </a:defRPr>
            </a:lvl8pPr>
            <a:lvl9pPr indent="-317500" lvl="8" marL="4114800">
              <a:spcBef>
                <a:spcPts val="0"/>
              </a:spcBef>
              <a:spcAft>
                <a:spcPts val="0"/>
              </a:spcAft>
              <a:buSzPts val="1400"/>
              <a:buFont typeface="Libre Baskerville"/>
              <a:buChar char="■"/>
              <a:defRPr>
                <a:latin typeface="Libre Baskerville"/>
                <a:ea typeface="Libre Baskerville"/>
                <a:cs typeface="Libre Baskerville"/>
                <a:sym typeface="Libre Baskerville"/>
              </a:defRPr>
            </a:lvl9pPr>
          </a:lstStyle>
          <a:p/>
        </p:txBody>
      </p:sp>
      <p:sp>
        <p:nvSpPr>
          <p:cNvPr id="459" name="Google Shape;459;p43"/>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460" name="Google Shape;460;p43"/>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8">
    <p:bg>
      <p:bgPr>
        <a:solidFill>
          <a:schemeClr val="dk1"/>
        </a:solidFill>
      </p:bgPr>
    </p:bg>
    <p:spTree>
      <p:nvGrpSpPr>
        <p:cNvPr id="461" name="Shape 461"/>
        <p:cNvGrpSpPr/>
        <p:nvPr/>
      </p:nvGrpSpPr>
      <p:grpSpPr>
        <a:xfrm>
          <a:off x="0" y="0"/>
          <a:ext cx="0" cy="0"/>
          <a:chOff x="0" y="0"/>
          <a:chExt cx="0" cy="0"/>
        </a:xfrm>
      </p:grpSpPr>
      <p:sp>
        <p:nvSpPr>
          <p:cNvPr id="462" name="Google Shape;462;p44"/>
          <p:cNvSpPr/>
          <p:nvPr/>
        </p:nvSpPr>
        <p:spPr>
          <a:xfrm rot="5400000">
            <a:off x="4391175" y="560850"/>
            <a:ext cx="321000" cy="8851800"/>
          </a:xfrm>
          <a:prstGeom prst="round2SameRect">
            <a:avLst>
              <a:gd fmla="val 50000" name="adj1"/>
              <a:gd fmla="val 50000" name="adj2"/>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463" name="Google Shape;463;p44"/>
          <p:cNvSpPr txBox="1"/>
          <p:nvPr>
            <p:ph type="title"/>
          </p:nvPr>
        </p:nvSpPr>
        <p:spPr>
          <a:xfrm>
            <a:off x="125700" y="125600"/>
            <a:ext cx="4580100" cy="1685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5600"/>
              <a:buNone/>
              <a:defRPr>
                <a:solidFill>
                  <a:schemeClr val="lt1"/>
                </a:solidFill>
              </a:defRPr>
            </a:lvl1pPr>
            <a:lvl2pPr lvl="1">
              <a:spcBef>
                <a:spcPts val="0"/>
              </a:spcBef>
              <a:spcAft>
                <a:spcPts val="0"/>
              </a:spcAft>
              <a:buClr>
                <a:schemeClr val="lt1"/>
              </a:buClr>
              <a:buSzPts val="1400"/>
              <a:buNone/>
              <a:defRPr>
                <a:solidFill>
                  <a:schemeClr val="lt1"/>
                </a:solidFill>
                <a:latin typeface="Roboto"/>
                <a:ea typeface="Roboto"/>
                <a:cs typeface="Roboto"/>
                <a:sym typeface="Roboto"/>
              </a:defRPr>
            </a:lvl2pPr>
            <a:lvl3pPr lvl="2">
              <a:spcBef>
                <a:spcPts val="0"/>
              </a:spcBef>
              <a:spcAft>
                <a:spcPts val="0"/>
              </a:spcAft>
              <a:buClr>
                <a:schemeClr val="lt1"/>
              </a:buClr>
              <a:buSzPts val="1400"/>
              <a:buNone/>
              <a:defRPr>
                <a:solidFill>
                  <a:schemeClr val="lt1"/>
                </a:solidFill>
                <a:latin typeface="Roboto"/>
                <a:ea typeface="Roboto"/>
                <a:cs typeface="Roboto"/>
                <a:sym typeface="Roboto"/>
              </a:defRPr>
            </a:lvl3pPr>
            <a:lvl4pPr lvl="3">
              <a:spcBef>
                <a:spcPts val="0"/>
              </a:spcBef>
              <a:spcAft>
                <a:spcPts val="0"/>
              </a:spcAft>
              <a:buClr>
                <a:schemeClr val="lt1"/>
              </a:buClr>
              <a:buSzPts val="1400"/>
              <a:buNone/>
              <a:defRPr>
                <a:solidFill>
                  <a:schemeClr val="lt1"/>
                </a:solidFill>
                <a:latin typeface="Roboto"/>
                <a:ea typeface="Roboto"/>
                <a:cs typeface="Roboto"/>
                <a:sym typeface="Roboto"/>
              </a:defRPr>
            </a:lvl4pPr>
            <a:lvl5pPr lvl="4">
              <a:spcBef>
                <a:spcPts val="0"/>
              </a:spcBef>
              <a:spcAft>
                <a:spcPts val="0"/>
              </a:spcAft>
              <a:buClr>
                <a:schemeClr val="lt1"/>
              </a:buClr>
              <a:buSzPts val="1400"/>
              <a:buNone/>
              <a:defRPr>
                <a:solidFill>
                  <a:schemeClr val="lt1"/>
                </a:solidFill>
                <a:latin typeface="Roboto"/>
                <a:ea typeface="Roboto"/>
                <a:cs typeface="Roboto"/>
                <a:sym typeface="Roboto"/>
              </a:defRPr>
            </a:lvl5pPr>
            <a:lvl6pPr lvl="5">
              <a:spcBef>
                <a:spcPts val="0"/>
              </a:spcBef>
              <a:spcAft>
                <a:spcPts val="0"/>
              </a:spcAft>
              <a:buClr>
                <a:schemeClr val="lt1"/>
              </a:buClr>
              <a:buSzPts val="1400"/>
              <a:buNone/>
              <a:defRPr>
                <a:solidFill>
                  <a:schemeClr val="lt1"/>
                </a:solidFill>
                <a:latin typeface="Roboto"/>
                <a:ea typeface="Roboto"/>
                <a:cs typeface="Roboto"/>
                <a:sym typeface="Roboto"/>
              </a:defRPr>
            </a:lvl6pPr>
            <a:lvl7pPr lvl="6">
              <a:spcBef>
                <a:spcPts val="0"/>
              </a:spcBef>
              <a:spcAft>
                <a:spcPts val="0"/>
              </a:spcAft>
              <a:buClr>
                <a:schemeClr val="lt1"/>
              </a:buClr>
              <a:buSzPts val="1400"/>
              <a:buNone/>
              <a:defRPr>
                <a:solidFill>
                  <a:schemeClr val="lt1"/>
                </a:solidFill>
                <a:latin typeface="Roboto"/>
                <a:ea typeface="Roboto"/>
                <a:cs typeface="Roboto"/>
                <a:sym typeface="Roboto"/>
              </a:defRPr>
            </a:lvl7pPr>
            <a:lvl8pPr lvl="7">
              <a:spcBef>
                <a:spcPts val="0"/>
              </a:spcBef>
              <a:spcAft>
                <a:spcPts val="0"/>
              </a:spcAft>
              <a:buClr>
                <a:schemeClr val="lt1"/>
              </a:buClr>
              <a:buSzPts val="1400"/>
              <a:buNone/>
              <a:defRPr>
                <a:solidFill>
                  <a:schemeClr val="lt1"/>
                </a:solidFill>
                <a:latin typeface="Roboto"/>
                <a:ea typeface="Roboto"/>
                <a:cs typeface="Roboto"/>
                <a:sym typeface="Roboto"/>
              </a:defRPr>
            </a:lvl8pPr>
            <a:lvl9pPr lvl="8">
              <a:spcBef>
                <a:spcPts val="0"/>
              </a:spcBef>
              <a:spcAft>
                <a:spcPts val="0"/>
              </a:spcAft>
              <a:buClr>
                <a:schemeClr val="lt1"/>
              </a:buClr>
              <a:buSzPts val="1400"/>
              <a:buNone/>
              <a:defRPr>
                <a:solidFill>
                  <a:schemeClr val="lt1"/>
                </a:solidFill>
                <a:latin typeface="Roboto"/>
                <a:ea typeface="Roboto"/>
                <a:cs typeface="Roboto"/>
                <a:sym typeface="Roboto"/>
              </a:defRPr>
            </a:lvl9pPr>
          </a:lstStyle>
          <a:p/>
        </p:txBody>
      </p:sp>
      <p:sp>
        <p:nvSpPr>
          <p:cNvPr id="464" name="Google Shape;464;p44"/>
          <p:cNvSpPr txBox="1"/>
          <p:nvPr>
            <p:ph idx="1" type="subTitle"/>
          </p:nvPr>
        </p:nvSpPr>
        <p:spPr>
          <a:xfrm>
            <a:off x="5831000" y="125600"/>
            <a:ext cx="2140500" cy="405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000"/>
              <a:buNone/>
              <a:defRPr>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465" name="Google Shape;465;p44"/>
          <p:cNvSpPr txBox="1"/>
          <p:nvPr>
            <p:ph idx="2" type="body"/>
          </p:nvPr>
        </p:nvSpPr>
        <p:spPr>
          <a:xfrm>
            <a:off x="5831000" y="773325"/>
            <a:ext cx="3187200" cy="25746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cxnSp>
        <p:nvCxnSpPr>
          <p:cNvPr id="466" name="Google Shape;466;p44"/>
          <p:cNvCxnSpPr/>
          <p:nvPr/>
        </p:nvCxnSpPr>
        <p:spPr>
          <a:xfrm>
            <a:off x="2762250" y="4827750"/>
            <a:ext cx="0" cy="316500"/>
          </a:xfrm>
          <a:prstGeom prst="straightConnector1">
            <a:avLst/>
          </a:prstGeom>
          <a:noFill/>
          <a:ln cap="flat" cmpd="sng" w="9525">
            <a:solidFill>
              <a:schemeClr val="lt1"/>
            </a:solidFill>
            <a:prstDash val="solid"/>
            <a:round/>
            <a:headEnd len="med" w="med" type="none"/>
            <a:tailEnd len="med" w="med" type="none"/>
          </a:ln>
        </p:spPr>
      </p:cxnSp>
      <p:sp>
        <p:nvSpPr>
          <p:cNvPr id="467" name="Google Shape;467;p44"/>
          <p:cNvSpPr txBox="1"/>
          <p:nvPr>
            <p:ph idx="3"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None/>
              <a:defRPr sz="800">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468" name="Google Shape;468;p44"/>
          <p:cNvSpPr txBox="1"/>
          <p:nvPr>
            <p:ph idx="4"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lt1"/>
              </a:buClr>
              <a:buSzPts val="800"/>
              <a:buNone/>
              <a:defRPr sz="800">
                <a:solidFill>
                  <a:schemeClr val="lt1"/>
                </a:solidFill>
              </a:defRPr>
            </a:lvl1pPr>
            <a:lvl2pPr lvl="1" algn="ctr">
              <a:spcBef>
                <a:spcPts val="0"/>
              </a:spcBef>
              <a:spcAft>
                <a:spcPts val="0"/>
              </a:spcAft>
              <a:buClr>
                <a:schemeClr val="lt1"/>
              </a:buClr>
              <a:buSzPts val="1000"/>
              <a:buNone/>
              <a:defRPr>
                <a:solidFill>
                  <a:schemeClr val="lt1"/>
                </a:solidFill>
              </a:defRPr>
            </a:lvl2pPr>
            <a:lvl3pPr lvl="2" algn="ctr">
              <a:spcBef>
                <a:spcPts val="0"/>
              </a:spcBef>
              <a:spcAft>
                <a:spcPts val="0"/>
              </a:spcAft>
              <a:buClr>
                <a:schemeClr val="lt1"/>
              </a:buClr>
              <a:buSzPts val="1000"/>
              <a:buNone/>
              <a:defRPr>
                <a:solidFill>
                  <a:schemeClr val="lt1"/>
                </a:solidFill>
              </a:defRPr>
            </a:lvl3pPr>
            <a:lvl4pPr lvl="3" algn="ctr">
              <a:spcBef>
                <a:spcPts val="0"/>
              </a:spcBef>
              <a:spcAft>
                <a:spcPts val="0"/>
              </a:spcAft>
              <a:buClr>
                <a:schemeClr val="lt1"/>
              </a:buClr>
              <a:buSzPts val="1000"/>
              <a:buNone/>
              <a:defRPr>
                <a:solidFill>
                  <a:schemeClr val="lt1"/>
                </a:solidFill>
              </a:defRPr>
            </a:lvl4pPr>
            <a:lvl5pPr lvl="4" algn="ctr">
              <a:spcBef>
                <a:spcPts val="0"/>
              </a:spcBef>
              <a:spcAft>
                <a:spcPts val="0"/>
              </a:spcAft>
              <a:buClr>
                <a:schemeClr val="lt1"/>
              </a:buClr>
              <a:buSzPts val="1000"/>
              <a:buNone/>
              <a:defRPr>
                <a:solidFill>
                  <a:schemeClr val="lt1"/>
                </a:solidFill>
              </a:defRPr>
            </a:lvl5pPr>
            <a:lvl6pPr lvl="5" algn="ctr">
              <a:spcBef>
                <a:spcPts val="0"/>
              </a:spcBef>
              <a:spcAft>
                <a:spcPts val="0"/>
              </a:spcAft>
              <a:buClr>
                <a:schemeClr val="lt1"/>
              </a:buClr>
              <a:buSzPts val="1000"/>
              <a:buNone/>
              <a:defRPr>
                <a:solidFill>
                  <a:schemeClr val="lt1"/>
                </a:solidFill>
              </a:defRPr>
            </a:lvl6pPr>
            <a:lvl7pPr lvl="6" algn="ctr">
              <a:spcBef>
                <a:spcPts val="0"/>
              </a:spcBef>
              <a:spcAft>
                <a:spcPts val="0"/>
              </a:spcAft>
              <a:buClr>
                <a:schemeClr val="lt1"/>
              </a:buClr>
              <a:buSzPts val="1000"/>
              <a:buNone/>
              <a:defRPr>
                <a:solidFill>
                  <a:schemeClr val="lt1"/>
                </a:solidFill>
              </a:defRPr>
            </a:lvl7pPr>
            <a:lvl8pPr lvl="7" algn="ctr">
              <a:spcBef>
                <a:spcPts val="0"/>
              </a:spcBef>
              <a:spcAft>
                <a:spcPts val="0"/>
              </a:spcAft>
              <a:buClr>
                <a:schemeClr val="lt1"/>
              </a:buClr>
              <a:buSzPts val="1000"/>
              <a:buNone/>
              <a:defRPr>
                <a:solidFill>
                  <a:schemeClr val="lt1"/>
                </a:solidFill>
              </a:defRPr>
            </a:lvl8pPr>
            <a:lvl9pPr lvl="8" algn="ctr">
              <a:spcBef>
                <a:spcPts val="0"/>
              </a:spcBef>
              <a:spcAft>
                <a:spcPts val="0"/>
              </a:spcAft>
              <a:buClr>
                <a:schemeClr val="lt1"/>
              </a:buClr>
              <a:buSzPts val="1000"/>
              <a:buNone/>
              <a:defRPr>
                <a:solidFill>
                  <a:schemeClr val="lt1"/>
                </a:solidFill>
              </a:defRPr>
            </a:lvl9pPr>
          </a:lstStyle>
          <a:p/>
        </p:txBody>
      </p:sp>
      <p:sp>
        <p:nvSpPr>
          <p:cNvPr id="469" name="Google Shape;469;p44"/>
          <p:cNvSpPr/>
          <p:nvPr/>
        </p:nvSpPr>
        <p:spPr>
          <a:xfrm rot="5400000">
            <a:off x="8611250" y="4735800"/>
            <a:ext cx="321000" cy="494100"/>
          </a:xfrm>
          <a:prstGeom prst="round2SameRect">
            <a:avLst>
              <a:gd fmla="val 50000" name="adj1"/>
              <a:gd fmla="val 0" name="adj2"/>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470" name="Google Shape;470;p44"/>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2">
    <p:spTree>
      <p:nvGrpSpPr>
        <p:cNvPr id="471" name="Shape 471"/>
        <p:cNvGrpSpPr/>
        <p:nvPr/>
      </p:nvGrpSpPr>
      <p:grpSpPr>
        <a:xfrm>
          <a:off x="0" y="0"/>
          <a:ext cx="0" cy="0"/>
          <a:chOff x="0" y="0"/>
          <a:chExt cx="0" cy="0"/>
        </a:xfrm>
      </p:grpSpPr>
      <p:sp>
        <p:nvSpPr>
          <p:cNvPr id="472" name="Google Shape;472;p45"/>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473" name="Google Shape;473;p45"/>
          <p:cNvSpPr txBox="1"/>
          <p:nvPr>
            <p:ph idx="1" type="subTitle"/>
          </p:nvPr>
        </p:nvSpPr>
        <p:spPr>
          <a:xfrm>
            <a:off x="2493575" y="4142817"/>
            <a:ext cx="4157100" cy="269700"/>
          </a:xfrm>
          <a:prstGeom prst="rect">
            <a:avLst/>
          </a:prstGeom>
        </p:spPr>
        <p:txBody>
          <a:bodyPr anchorCtr="0" anchor="ctr" bIns="91425" lIns="91425" spcFirstLastPara="1" rIns="91425" wrap="square" tIns="91425">
            <a:noAutofit/>
          </a:bodyPr>
          <a:lstStyle>
            <a:lvl1pPr lvl="0" algn="r">
              <a:spcBef>
                <a:spcPts val="0"/>
              </a:spcBef>
              <a:spcAft>
                <a:spcPts val="0"/>
              </a:spcAft>
              <a:buSzPts val="1000"/>
              <a:buNone/>
              <a:defRPr/>
            </a:lvl1pPr>
            <a:lvl2pPr lvl="1" algn="r">
              <a:spcBef>
                <a:spcPts val="0"/>
              </a:spcBef>
              <a:spcAft>
                <a:spcPts val="0"/>
              </a:spcAft>
              <a:buSzPts val="1000"/>
              <a:buNone/>
              <a:defRPr/>
            </a:lvl2pPr>
            <a:lvl3pPr lvl="2" algn="r">
              <a:spcBef>
                <a:spcPts val="0"/>
              </a:spcBef>
              <a:spcAft>
                <a:spcPts val="0"/>
              </a:spcAft>
              <a:buSzPts val="1000"/>
              <a:buNone/>
              <a:defRPr/>
            </a:lvl3pPr>
            <a:lvl4pPr lvl="3" algn="r">
              <a:spcBef>
                <a:spcPts val="0"/>
              </a:spcBef>
              <a:spcAft>
                <a:spcPts val="0"/>
              </a:spcAft>
              <a:buSzPts val="1000"/>
              <a:buNone/>
              <a:defRPr/>
            </a:lvl4pPr>
            <a:lvl5pPr lvl="4" algn="r">
              <a:spcBef>
                <a:spcPts val="0"/>
              </a:spcBef>
              <a:spcAft>
                <a:spcPts val="0"/>
              </a:spcAft>
              <a:buSzPts val="1000"/>
              <a:buNone/>
              <a:defRPr/>
            </a:lvl5pPr>
            <a:lvl6pPr lvl="5" algn="r">
              <a:spcBef>
                <a:spcPts val="0"/>
              </a:spcBef>
              <a:spcAft>
                <a:spcPts val="0"/>
              </a:spcAft>
              <a:buSzPts val="1000"/>
              <a:buNone/>
              <a:defRPr/>
            </a:lvl6pPr>
            <a:lvl7pPr lvl="6" algn="r">
              <a:spcBef>
                <a:spcPts val="0"/>
              </a:spcBef>
              <a:spcAft>
                <a:spcPts val="0"/>
              </a:spcAft>
              <a:buSzPts val="1000"/>
              <a:buNone/>
              <a:defRPr/>
            </a:lvl7pPr>
            <a:lvl8pPr lvl="7" algn="r">
              <a:spcBef>
                <a:spcPts val="0"/>
              </a:spcBef>
              <a:spcAft>
                <a:spcPts val="0"/>
              </a:spcAft>
              <a:buSzPts val="1000"/>
              <a:buNone/>
              <a:defRPr/>
            </a:lvl8pPr>
            <a:lvl9pPr lvl="8" algn="r">
              <a:spcBef>
                <a:spcPts val="0"/>
              </a:spcBef>
              <a:spcAft>
                <a:spcPts val="0"/>
              </a:spcAft>
              <a:buSzPts val="1000"/>
              <a:buNone/>
              <a:defRPr/>
            </a:lvl9pPr>
          </a:lstStyle>
          <a:p/>
        </p:txBody>
      </p:sp>
      <p:sp>
        <p:nvSpPr>
          <p:cNvPr id="474" name="Google Shape;474;p45"/>
          <p:cNvSpPr/>
          <p:nvPr/>
        </p:nvSpPr>
        <p:spPr>
          <a:xfrm rot="5400000">
            <a:off x="251388" y="475250"/>
            <a:ext cx="3837300" cy="3837300"/>
          </a:xfrm>
          <a:prstGeom prst="pie">
            <a:avLst>
              <a:gd fmla="val 12366" name="adj1"/>
              <a:gd fmla="val 10800000" name="adj2"/>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45"/>
          <p:cNvSpPr/>
          <p:nvPr/>
        </p:nvSpPr>
        <p:spPr>
          <a:xfrm rot="-5400000">
            <a:off x="5033888" y="465200"/>
            <a:ext cx="3857400" cy="3857400"/>
          </a:xfrm>
          <a:prstGeom prst="pie">
            <a:avLst>
              <a:gd fmla="val 12366" name="adj1"/>
              <a:gd fmla="val 10819259" name="adj2"/>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45"/>
          <p:cNvSpPr txBox="1"/>
          <p:nvPr>
            <p:ph type="title"/>
          </p:nvPr>
        </p:nvSpPr>
        <p:spPr>
          <a:xfrm>
            <a:off x="2493450" y="658700"/>
            <a:ext cx="4157100" cy="3453600"/>
          </a:xfrm>
          <a:prstGeom prst="rect">
            <a:avLst/>
          </a:prstGeom>
        </p:spPr>
        <p:txBody>
          <a:bodyPr anchorCtr="0" anchor="t" bIns="91425" lIns="91425" spcFirstLastPara="1" rIns="91425" wrap="square" tIns="91425">
            <a:noAutofit/>
          </a:bodyPr>
          <a:lstStyle>
            <a:lvl1pPr lvl="0">
              <a:spcBef>
                <a:spcPts val="0"/>
              </a:spcBef>
              <a:spcAft>
                <a:spcPts val="0"/>
              </a:spcAft>
              <a:buClr>
                <a:schemeClr val="dk1"/>
              </a:buClr>
              <a:buSzPts val="3600"/>
              <a:buNone/>
              <a:defRPr sz="3600"/>
            </a:lvl1pPr>
            <a:lvl2pPr lvl="1">
              <a:spcBef>
                <a:spcPts val="0"/>
              </a:spcBef>
              <a:spcAft>
                <a:spcPts val="0"/>
              </a:spcAft>
              <a:buClr>
                <a:schemeClr val="dk1"/>
              </a:buClr>
              <a:buSzPts val="3600"/>
              <a:buFont typeface="Libre Baskerville"/>
              <a:buNone/>
              <a:defRPr sz="3600">
                <a:solidFill>
                  <a:schemeClr val="dk1"/>
                </a:solidFill>
              </a:defRPr>
            </a:lvl2pPr>
            <a:lvl3pPr lvl="2">
              <a:spcBef>
                <a:spcPts val="0"/>
              </a:spcBef>
              <a:spcAft>
                <a:spcPts val="0"/>
              </a:spcAft>
              <a:buClr>
                <a:schemeClr val="dk1"/>
              </a:buClr>
              <a:buSzPts val="3600"/>
              <a:buFont typeface="Libre Baskerville"/>
              <a:buNone/>
              <a:defRPr sz="3600">
                <a:solidFill>
                  <a:schemeClr val="dk1"/>
                </a:solidFill>
              </a:defRPr>
            </a:lvl3pPr>
            <a:lvl4pPr lvl="3">
              <a:spcBef>
                <a:spcPts val="0"/>
              </a:spcBef>
              <a:spcAft>
                <a:spcPts val="0"/>
              </a:spcAft>
              <a:buClr>
                <a:schemeClr val="dk1"/>
              </a:buClr>
              <a:buSzPts val="3600"/>
              <a:buFont typeface="Libre Baskerville"/>
              <a:buNone/>
              <a:defRPr sz="3600">
                <a:solidFill>
                  <a:schemeClr val="dk1"/>
                </a:solidFill>
              </a:defRPr>
            </a:lvl4pPr>
            <a:lvl5pPr lvl="4">
              <a:spcBef>
                <a:spcPts val="0"/>
              </a:spcBef>
              <a:spcAft>
                <a:spcPts val="0"/>
              </a:spcAft>
              <a:buClr>
                <a:schemeClr val="dk1"/>
              </a:buClr>
              <a:buSzPts val="3600"/>
              <a:buFont typeface="Libre Baskerville"/>
              <a:buNone/>
              <a:defRPr sz="3600">
                <a:solidFill>
                  <a:schemeClr val="dk1"/>
                </a:solidFill>
              </a:defRPr>
            </a:lvl5pPr>
            <a:lvl6pPr lvl="5">
              <a:spcBef>
                <a:spcPts val="0"/>
              </a:spcBef>
              <a:spcAft>
                <a:spcPts val="0"/>
              </a:spcAft>
              <a:buClr>
                <a:schemeClr val="dk1"/>
              </a:buClr>
              <a:buSzPts val="3600"/>
              <a:buFont typeface="Libre Baskerville"/>
              <a:buNone/>
              <a:defRPr sz="3600">
                <a:solidFill>
                  <a:schemeClr val="dk1"/>
                </a:solidFill>
              </a:defRPr>
            </a:lvl6pPr>
            <a:lvl7pPr lvl="6">
              <a:spcBef>
                <a:spcPts val="0"/>
              </a:spcBef>
              <a:spcAft>
                <a:spcPts val="0"/>
              </a:spcAft>
              <a:buClr>
                <a:schemeClr val="dk1"/>
              </a:buClr>
              <a:buSzPts val="3600"/>
              <a:buFont typeface="Libre Baskerville"/>
              <a:buNone/>
              <a:defRPr sz="3600">
                <a:solidFill>
                  <a:schemeClr val="dk1"/>
                </a:solidFill>
              </a:defRPr>
            </a:lvl7pPr>
            <a:lvl8pPr lvl="7">
              <a:spcBef>
                <a:spcPts val="0"/>
              </a:spcBef>
              <a:spcAft>
                <a:spcPts val="0"/>
              </a:spcAft>
              <a:buClr>
                <a:schemeClr val="dk1"/>
              </a:buClr>
              <a:buSzPts val="3600"/>
              <a:buFont typeface="Libre Baskerville"/>
              <a:buNone/>
              <a:defRPr sz="3600">
                <a:solidFill>
                  <a:schemeClr val="dk1"/>
                </a:solidFill>
              </a:defRPr>
            </a:lvl8pPr>
            <a:lvl9pPr lvl="8">
              <a:spcBef>
                <a:spcPts val="0"/>
              </a:spcBef>
              <a:spcAft>
                <a:spcPts val="0"/>
              </a:spcAft>
              <a:buClr>
                <a:schemeClr val="dk1"/>
              </a:buClr>
              <a:buSzPts val="3600"/>
              <a:buFont typeface="Libre Baskerville"/>
              <a:buNone/>
              <a:defRPr sz="3600">
                <a:solidFill>
                  <a:schemeClr val="dk1"/>
                </a:solidFill>
              </a:defRPr>
            </a:lvl9pPr>
          </a:lstStyle>
          <a:p/>
        </p:txBody>
      </p:sp>
      <p:cxnSp>
        <p:nvCxnSpPr>
          <p:cNvPr id="477" name="Google Shape;477;p45"/>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478" name="Google Shape;478;p45"/>
          <p:cNvSpPr txBox="1"/>
          <p:nvPr>
            <p:ph idx="2"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479" name="Google Shape;479;p45"/>
          <p:cNvSpPr txBox="1"/>
          <p:nvPr>
            <p:ph idx="3"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480" name="Google Shape;480;p45"/>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481" name="Google Shape;481;p45"/>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type="blank">
  <p:cSld name="BLANK">
    <p:spTree>
      <p:nvGrpSpPr>
        <p:cNvPr id="482" name="Shape 482"/>
        <p:cNvGrpSpPr/>
        <p:nvPr/>
      </p:nvGrpSpPr>
      <p:grpSpPr>
        <a:xfrm>
          <a:off x="0" y="0"/>
          <a:ext cx="0" cy="0"/>
          <a:chOff x="0" y="0"/>
          <a:chExt cx="0" cy="0"/>
        </a:xfrm>
      </p:grpSpPr>
      <p:sp>
        <p:nvSpPr>
          <p:cNvPr id="483" name="Google Shape;483;p46"/>
          <p:cNvSpPr/>
          <p:nvPr>
            <p:ph idx="2" type="pic"/>
          </p:nvPr>
        </p:nvSpPr>
        <p:spPr>
          <a:xfrm>
            <a:off x="125700" y="125600"/>
            <a:ext cx="8892900" cy="2452800"/>
          </a:xfrm>
          <a:prstGeom prst="roundRect">
            <a:avLst>
              <a:gd fmla="val 16667" name="adj"/>
            </a:avLst>
          </a:prstGeom>
          <a:noFill/>
          <a:ln>
            <a:noFill/>
          </a:ln>
        </p:spPr>
      </p:sp>
      <p:sp>
        <p:nvSpPr>
          <p:cNvPr id="484" name="Google Shape;484;p46"/>
          <p:cNvSpPr txBox="1"/>
          <p:nvPr>
            <p:ph type="title"/>
          </p:nvPr>
        </p:nvSpPr>
        <p:spPr>
          <a:xfrm>
            <a:off x="125700" y="3233475"/>
            <a:ext cx="8768100" cy="1467900"/>
          </a:xfrm>
          <a:prstGeom prst="rect">
            <a:avLst/>
          </a:prstGeom>
        </p:spPr>
        <p:txBody>
          <a:bodyPr anchorCtr="0" anchor="t" bIns="91425" lIns="91425" spcFirstLastPara="1" rIns="91425" wrap="square" tIns="91425">
            <a:noAutofit/>
          </a:bodyPr>
          <a:lstStyle>
            <a:lvl1pPr lvl="0">
              <a:spcBef>
                <a:spcPts val="0"/>
              </a:spcBef>
              <a:spcAft>
                <a:spcPts val="0"/>
              </a:spcAft>
              <a:buClr>
                <a:schemeClr val="dk1"/>
              </a:buClr>
              <a:buSzPts val="9600"/>
              <a:buNone/>
              <a:defRPr b="1" sz="9600"/>
            </a:lvl1pPr>
            <a:lvl2pPr lvl="1">
              <a:spcBef>
                <a:spcPts val="0"/>
              </a:spcBef>
              <a:spcAft>
                <a:spcPts val="0"/>
              </a:spcAft>
              <a:buClr>
                <a:schemeClr val="dk1"/>
              </a:buClr>
              <a:buSzPts val="9600"/>
              <a:buFont typeface="Libre Baskerville"/>
              <a:buNone/>
              <a:defRPr b="1" sz="9600">
                <a:solidFill>
                  <a:schemeClr val="dk1"/>
                </a:solidFill>
              </a:defRPr>
            </a:lvl2pPr>
            <a:lvl3pPr lvl="2">
              <a:spcBef>
                <a:spcPts val="0"/>
              </a:spcBef>
              <a:spcAft>
                <a:spcPts val="0"/>
              </a:spcAft>
              <a:buClr>
                <a:schemeClr val="dk1"/>
              </a:buClr>
              <a:buSzPts val="9600"/>
              <a:buFont typeface="Libre Baskerville"/>
              <a:buNone/>
              <a:defRPr b="1" sz="9600">
                <a:solidFill>
                  <a:schemeClr val="dk1"/>
                </a:solidFill>
              </a:defRPr>
            </a:lvl3pPr>
            <a:lvl4pPr lvl="3">
              <a:spcBef>
                <a:spcPts val="0"/>
              </a:spcBef>
              <a:spcAft>
                <a:spcPts val="0"/>
              </a:spcAft>
              <a:buClr>
                <a:schemeClr val="dk1"/>
              </a:buClr>
              <a:buSzPts val="9600"/>
              <a:buFont typeface="Libre Baskerville"/>
              <a:buNone/>
              <a:defRPr b="1" sz="9600">
                <a:solidFill>
                  <a:schemeClr val="dk1"/>
                </a:solidFill>
              </a:defRPr>
            </a:lvl4pPr>
            <a:lvl5pPr lvl="4">
              <a:spcBef>
                <a:spcPts val="0"/>
              </a:spcBef>
              <a:spcAft>
                <a:spcPts val="0"/>
              </a:spcAft>
              <a:buClr>
                <a:schemeClr val="dk1"/>
              </a:buClr>
              <a:buSzPts val="9600"/>
              <a:buFont typeface="Libre Baskerville"/>
              <a:buNone/>
              <a:defRPr b="1" sz="9600">
                <a:solidFill>
                  <a:schemeClr val="dk1"/>
                </a:solidFill>
              </a:defRPr>
            </a:lvl5pPr>
            <a:lvl6pPr lvl="5">
              <a:spcBef>
                <a:spcPts val="0"/>
              </a:spcBef>
              <a:spcAft>
                <a:spcPts val="0"/>
              </a:spcAft>
              <a:buClr>
                <a:schemeClr val="dk1"/>
              </a:buClr>
              <a:buSzPts val="9600"/>
              <a:buFont typeface="Libre Baskerville"/>
              <a:buNone/>
              <a:defRPr b="1" sz="9600">
                <a:solidFill>
                  <a:schemeClr val="dk1"/>
                </a:solidFill>
              </a:defRPr>
            </a:lvl6pPr>
            <a:lvl7pPr lvl="6">
              <a:spcBef>
                <a:spcPts val="0"/>
              </a:spcBef>
              <a:spcAft>
                <a:spcPts val="0"/>
              </a:spcAft>
              <a:buClr>
                <a:schemeClr val="dk1"/>
              </a:buClr>
              <a:buSzPts val="9600"/>
              <a:buFont typeface="Libre Baskerville"/>
              <a:buNone/>
              <a:defRPr b="1" sz="9600">
                <a:solidFill>
                  <a:schemeClr val="dk1"/>
                </a:solidFill>
              </a:defRPr>
            </a:lvl7pPr>
            <a:lvl8pPr lvl="7">
              <a:spcBef>
                <a:spcPts val="0"/>
              </a:spcBef>
              <a:spcAft>
                <a:spcPts val="0"/>
              </a:spcAft>
              <a:buClr>
                <a:schemeClr val="dk1"/>
              </a:buClr>
              <a:buSzPts val="9600"/>
              <a:buFont typeface="Libre Baskerville"/>
              <a:buNone/>
              <a:defRPr b="1" sz="9600">
                <a:solidFill>
                  <a:schemeClr val="dk1"/>
                </a:solidFill>
              </a:defRPr>
            </a:lvl8pPr>
            <a:lvl9pPr lvl="8">
              <a:spcBef>
                <a:spcPts val="0"/>
              </a:spcBef>
              <a:spcAft>
                <a:spcPts val="0"/>
              </a:spcAft>
              <a:buClr>
                <a:schemeClr val="dk1"/>
              </a:buClr>
              <a:buSzPts val="9600"/>
              <a:buFont typeface="Libre Baskerville"/>
              <a:buNone/>
              <a:defRPr b="1" sz="9600">
                <a:solidFill>
                  <a:schemeClr val="dk1"/>
                </a:solidFill>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cope">
  <p:cSld name="CUSTOM_9">
    <p:spTree>
      <p:nvGrpSpPr>
        <p:cNvPr id="485" name="Shape 485"/>
        <p:cNvGrpSpPr/>
        <p:nvPr/>
      </p:nvGrpSpPr>
      <p:grpSpPr>
        <a:xfrm>
          <a:off x="0" y="0"/>
          <a:ext cx="0" cy="0"/>
          <a:chOff x="0" y="0"/>
          <a:chExt cx="0" cy="0"/>
        </a:xfrm>
      </p:grpSpPr>
      <p:sp>
        <p:nvSpPr>
          <p:cNvPr id="486" name="Google Shape;486;p47"/>
          <p:cNvSpPr txBox="1"/>
          <p:nvPr>
            <p:ph type="title"/>
          </p:nvPr>
        </p:nvSpPr>
        <p:spPr>
          <a:xfrm>
            <a:off x="125700" y="125600"/>
            <a:ext cx="8768100" cy="16851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atin typeface="Roboto"/>
                <a:ea typeface="Roboto"/>
                <a:cs typeface="Roboto"/>
                <a:sym typeface="Roboto"/>
              </a:defRPr>
            </a:lvl2pPr>
            <a:lvl3pPr lvl="2">
              <a:spcBef>
                <a:spcPts val="0"/>
              </a:spcBef>
              <a:spcAft>
                <a:spcPts val="0"/>
              </a:spcAft>
              <a:buSzPts val="1400"/>
              <a:buNone/>
              <a:defRPr>
                <a:latin typeface="Roboto"/>
                <a:ea typeface="Roboto"/>
                <a:cs typeface="Roboto"/>
                <a:sym typeface="Roboto"/>
              </a:defRPr>
            </a:lvl3pPr>
            <a:lvl4pPr lvl="3">
              <a:spcBef>
                <a:spcPts val="0"/>
              </a:spcBef>
              <a:spcAft>
                <a:spcPts val="0"/>
              </a:spcAft>
              <a:buSzPts val="1400"/>
              <a:buNone/>
              <a:defRPr>
                <a:latin typeface="Roboto"/>
                <a:ea typeface="Roboto"/>
                <a:cs typeface="Roboto"/>
                <a:sym typeface="Roboto"/>
              </a:defRPr>
            </a:lvl4pPr>
            <a:lvl5pPr lvl="4">
              <a:spcBef>
                <a:spcPts val="0"/>
              </a:spcBef>
              <a:spcAft>
                <a:spcPts val="0"/>
              </a:spcAft>
              <a:buSzPts val="1400"/>
              <a:buNone/>
              <a:defRPr>
                <a:latin typeface="Roboto"/>
                <a:ea typeface="Roboto"/>
                <a:cs typeface="Roboto"/>
                <a:sym typeface="Roboto"/>
              </a:defRPr>
            </a:lvl5pPr>
            <a:lvl6pPr lvl="5">
              <a:spcBef>
                <a:spcPts val="0"/>
              </a:spcBef>
              <a:spcAft>
                <a:spcPts val="0"/>
              </a:spcAft>
              <a:buSzPts val="1400"/>
              <a:buNone/>
              <a:defRPr>
                <a:latin typeface="Roboto"/>
                <a:ea typeface="Roboto"/>
                <a:cs typeface="Roboto"/>
                <a:sym typeface="Roboto"/>
              </a:defRPr>
            </a:lvl6pPr>
            <a:lvl7pPr lvl="6">
              <a:spcBef>
                <a:spcPts val="0"/>
              </a:spcBef>
              <a:spcAft>
                <a:spcPts val="0"/>
              </a:spcAft>
              <a:buSzPts val="1400"/>
              <a:buNone/>
              <a:defRPr>
                <a:latin typeface="Roboto"/>
                <a:ea typeface="Roboto"/>
                <a:cs typeface="Roboto"/>
                <a:sym typeface="Roboto"/>
              </a:defRPr>
            </a:lvl7pPr>
            <a:lvl8pPr lvl="7">
              <a:spcBef>
                <a:spcPts val="0"/>
              </a:spcBef>
              <a:spcAft>
                <a:spcPts val="0"/>
              </a:spcAft>
              <a:buSzPts val="1400"/>
              <a:buNone/>
              <a:defRPr>
                <a:latin typeface="Roboto"/>
                <a:ea typeface="Roboto"/>
                <a:cs typeface="Roboto"/>
                <a:sym typeface="Roboto"/>
              </a:defRPr>
            </a:lvl8pPr>
            <a:lvl9pPr lvl="8">
              <a:spcBef>
                <a:spcPts val="0"/>
              </a:spcBef>
              <a:spcAft>
                <a:spcPts val="0"/>
              </a:spcAft>
              <a:buSzPts val="1400"/>
              <a:buNone/>
              <a:defRPr>
                <a:latin typeface="Roboto"/>
                <a:ea typeface="Roboto"/>
                <a:cs typeface="Roboto"/>
                <a:sym typeface="Roboto"/>
              </a:defRPr>
            </a:lvl9pPr>
          </a:lstStyle>
          <a:p/>
        </p:txBody>
      </p:sp>
      <p:sp>
        <p:nvSpPr>
          <p:cNvPr id="487" name="Google Shape;487;p47"/>
          <p:cNvSpPr/>
          <p:nvPr/>
        </p:nvSpPr>
        <p:spPr>
          <a:xfrm>
            <a:off x="650" y="1395450"/>
            <a:ext cx="9143100" cy="5143500"/>
          </a:xfrm>
          <a:prstGeom prst="roundRect">
            <a:avLst>
              <a:gd fmla="val 16667"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47"/>
          <p:cNvSpPr/>
          <p:nvPr/>
        </p:nvSpPr>
        <p:spPr>
          <a:xfrm>
            <a:off x="1488" y="2081250"/>
            <a:ext cx="9143100" cy="4131900"/>
          </a:xfrm>
          <a:prstGeom prst="roundRect">
            <a:avLst>
              <a:gd fmla="val 19534" name="adj"/>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47"/>
          <p:cNvSpPr/>
          <p:nvPr/>
        </p:nvSpPr>
        <p:spPr>
          <a:xfrm>
            <a:off x="650" y="2767050"/>
            <a:ext cx="9143100" cy="3235200"/>
          </a:xfrm>
          <a:prstGeom prst="roundRect">
            <a:avLst>
              <a:gd fmla="val 25303"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47"/>
          <p:cNvSpPr/>
          <p:nvPr/>
        </p:nvSpPr>
        <p:spPr>
          <a:xfrm>
            <a:off x="1488" y="3452850"/>
            <a:ext cx="9143100" cy="2304000"/>
          </a:xfrm>
          <a:prstGeom prst="roundRect">
            <a:avLst>
              <a:gd fmla="val 35510"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1" name="Google Shape;491;p47"/>
          <p:cNvSpPr/>
          <p:nvPr/>
        </p:nvSpPr>
        <p:spPr>
          <a:xfrm>
            <a:off x="650" y="4138650"/>
            <a:ext cx="9143100" cy="2827200"/>
          </a:xfrm>
          <a:prstGeom prst="roundRect">
            <a:avLst>
              <a:gd fmla="val 29040"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2" name="Google Shape;492;p47"/>
          <p:cNvSpPr txBox="1"/>
          <p:nvPr>
            <p:ph idx="2" type="title"/>
          </p:nvPr>
        </p:nvSpPr>
        <p:spPr>
          <a:xfrm>
            <a:off x="251300" y="1395450"/>
            <a:ext cx="4656900" cy="6858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93" name="Google Shape;493;p47"/>
          <p:cNvSpPr txBox="1"/>
          <p:nvPr>
            <p:ph idx="3" type="title"/>
          </p:nvPr>
        </p:nvSpPr>
        <p:spPr>
          <a:xfrm>
            <a:off x="1048400" y="2081250"/>
            <a:ext cx="4656900" cy="6858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94" name="Google Shape;494;p47"/>
          <p:cNvSpPr txBox="1"/>
          <p:nvPr>
            <p:ph idx="4" type="title"/>
          </p:nvPr>
        </p:nvSpPr>
        <p:spPr>
          <a:xfrm>
            <a:off x="2243550" y="2767050"/>
            <a:ext cx="4656900" cy="6858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95" name="Google Shape;495;p47"/>
          <p:cNvSpPr txBox="1"/>
          <p:nvPr>
            <p:ph idx="5" type="title"/>
          </p:nvPr>
        </p:nvSpPr>
        <p:spPr>
          <a:xfrm>
            <a:off x="3439700" y="3452850"/>
            <a:ext cx="4656900" cy="6858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96" name="Google Shape;496;p47"/>
          <p:cNvSpPr txBox="1"/>
          <p:nvPr>
            <p:ph idx="6" type="title"/>
          </p:nvPr>
        </p:nvSpPr>
        <p:spPr>
          <a:xfrm>
            <a:off x="4236800" y="4138650"/>
            <a:ext cx="4656900" cy="685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2400"/>
              <a:buNone/>
              <a:defRPr sz="2400">
                <a:solidFill>
                  <a:schemeClr val="lt1"/>
                </a:solidFill>
              </a:defRPr>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ction">
  <p:cSld name="CUSTOM_9_2">
    <p:bg>
      <p:bgPr>
        <a:solidFill>
          <a:schemeClr val="dk1"/>
        </a:solidFill>
      </p:bgPr>
    </p:bg>
    <p:spTree>
      <p:nvGrpSpPr>
        <p:cNvPr id="497" name="Shape 497"/>
        <p:cNvGrpSpPr/>
        <p:nvPr/>
      </p:nvGrpSpPr>
      <p:grpSpPr>
        <a:xfrm>
          <a:off x="0" y="0"/>
          <a:ext cx="0" cy="0"/>
          <a:chOff x="0" y="0"/>
          <a:chExt cx="0" cy="0"/>
        </a:xfrm>
      </p:grpSpPr>
      <p:sp>
        <p:nvSpPr>
          <p:cNvPr id="498" name="Google Shape;498;p48"/>
          <p:cNvSpPr/>
          <p:nvPr/>
        </p:nvSpPr>
        <p:spPr>
          <a:xfrm rot="5400000">
            <a:off x="4391175" y="560850"/>
            <a:ext cx="321000" cy="8851800"/>
          </a:xfrm>
          <a:prstGeom prst="round2SameRect">
            <a:avLst>
              <a:gd fmla="val 50000" name="adj1"/>
              <a:gd fmla="val 50000" name="adj2"/>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sp>
        <p:nvSpPr>
          <p:cNvPr id="499" name="Google Shape;499;p48"/>
          <p:cNvSpPr txBox="1"/>
          <p:nvPr>
            <p:ph type="title"/>
          </p:nvPr>
        </p:nvSpPr>
        <p:spPr>
          <a:xfrm>
            <a:off x="125700" y="125600"/>
            <a:ext cx="6376800" cy="1685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5600"/>
              <a:buNone/>
              <a:defRPr>
                <a:solidFill>
                  <a:schemeClr val="lt1"/>
                </a:solidFill>
              </a:defRPr>
            </a:lvl1pPr>
            <a:lvl2pPr lvl="1">
              <a:spcBef>
                <a:spcPts val="0"/>
              </a:spcBef>
              <a:spcAft>
                <a:spcPts val="0"/>
              </a:spcAft>
              <a:buClr>
                <a:schemeClr val="lt1"/>
              </a:buClr>
              <a:buSzPts val="1400"/>
              <a:buNone/>
              <a:defRPr>
                <a:solidFill>
                  <a:schemeClr val="lt1"/>
                </a:solidFill>
                <a:latin typeface="Roboto"/>
                <a:ea typeface="Roboto"/>
                <a:cs typeface="Roboto"/>
                <a:sym typeface="Roboto"/>
              </a:defRPr>
            </a:lvl2pPr>
            <a:lvl3pPr lvl="2">
              <a:spcBef>
                <a:spcPts val="0"/>
              </a:spcBef>
              <a:spcAft>
                <a:spcPts val="0"/>
              </a:spcAft>
              <a:buClr>
                <a:schemeClr val="lt1"/>
              </a:buClr>
              <a:buSzPts val="1400"/>
              <a:buNone/>
              <a:defRPr>
                <a:solidFill>
                  <a:schemeClr val="lt1"/>
                </a:solidFill>
                <a:latin typeface="Roboto"/>
                <a:ea typeface="Roboto"/>
                <a:cs typeface="Roboto"/>
                <a:sym typeface="Roboto"/>
              </a:defRPr>
            </a:lvl3pPr>
            <a:lvl4pPr lvl="3">
              <a:spcBef>
                <a:spcPts val="0"/>
              </a:spcBef>
              <a:spcAft>
                <a:spcPts val="0"/>
              </a:spcAft>
              <a:buClr>
                <a:schemeClr val="lt1"/>
              </a:buClr>
              <a:buSzPts val="1400"/>
              <a:buNone/>
              <a:defRPr>
                <a:solidFill>
                  <a:schemeClr val="lt1"/>
                </a:solidFill>
                <a:latin typeface="Roboto"/>
                <a:ea typeface="Roboto"/>
                <a:cs typeface="Roboto"/>
                <a:sym typeface="Roboto"/>
              </a:defRPr>
            </a:lvl4pPr>
            <a:lvl5pPr lvl="4">
              <a:spcBef>
                <a:spcPts val="0"/>
              </a:spcBef>
              <a:spcAft>
                <a:spcPts val="0"/>
              </a:spcAft>
              <a:buClr>
                <a:schemeClr val="lt1"/>
              </a:buClr>
              <a:buSzPts val="1400"/>
              <a:buNone/>
              <a:defRPr>
                <a:solidFill>
                  <a:schemeClr val="lt1"/>
                </a:solidFill>
                <a:latin typeface="Roboto"/>
                <a:ea typeface="Roboto"/>
                <a:cs typeface="Roboto"/>
                <a:sym typeface="Roboto"/>
              </a:defRPr>
            </a:lvl5pPr>
            <a:lvl6pPr lvl="5">
              <a:spcBef>
                <a:spcPts val="0"/>
              </a:spcBef>
              <a:spcAft>
                <a:spcPts val="0"/>
              </a:spcAft>
              <a:buClr>
                <a:schemeClr val="lt1"/>
              </a:buClr>
              <a:buSzPts val="1400"/>
              <a:buNone/>
              <a:defRPr>
                <a:solidFill>
                  <a:schemeClr val="lt1"/>
                </a:solidFill>
                <a:latin typeface="Roboto"/>
                <a:ea typeface="Roboto"/>
                <a:cs typeface="Roboto"/>
                <a:sym typeface="Roboto"/>
              </a:defRPr>
            </a:lvl6pPr>
            <a:lvl7pPr lvl="6">
              <a:spcBef>
                <a:spcPts val="0"/>
              </a:spcBef>
              <a:spcAft>
                <a:spcPts val="0"/>
              </a:spcAft>
              <a:buClr>
                <a:schemeClr val="lt1"/>
              </a:buClr>
              <a:buSzPts val="1400"/>
              <a:buNone/>
              <a:defRPr>
                <a:solidFill>
                  <a:schemeClr val="lt1"/>
                </a:solidFill>
                <a:latin typeface="Roboto"/>
                <a:ea typeface="Roboto"/>
                <a:cs typeface="Roboto"/>
                <a:sym typeface="Roboto"/>
              </a:defRPr>
            </a:lvl7pPr>
            <a:lvl8pPr lvl="7">
              <a:spcBef>
                <a:spcPts val="0"/>
              </a:spcBef>
              <a:spcAft>
                <a:spcPts val="0"/>
              </a:spcAft>
              <a:buClr>
                <a:schemeClr val="lt1"/>
              </a:buClr>
              <a:buSzPts val="1400"/>
              <a:buNone/>
              <a:defRPr>
                <a:solidFill>
                  <a:schemeClr val="lt1"/>
                </a:solidFill>
                <a:latin typeface="Roboto"/>
                <a:ea typeface="Roboto"/>
                <a:cs typeface="Roboto"/>
                <a:sym typeface="Roboto"/>
              </a:defRPr>
            </a:lvl8pPr>
            <a:lvl9pPr lvl="8">
              <a:spcBef>
                <a:spcPts val="0"/>
              </a:spcBef>
              <a:spcAft>
                <a:spcPts val="0"/>
              </a:spcAft>
              <a:buClr>
                <a:schemeClr val="lt1"/>
              </a:buClr>
              <a:buSzPts val="1400"/>
              <a:buNone/>
              <a:defRPr>
                <a:solidFill>
                  <a:schemeClr val="lt1"/>
                </a:solidFill>
                <a:latin typeface="Roboto"/>
                <a:ea typeface="Roboto"/>
                <a:cs typeface="Roboto"/>
                <a:sym typeface="Roboto"/>
              </a:defRPr>
            </a:lvl9pPr>
          </a:lstStyle>
          <a:p/>
        </p:txBody>
      </p:sp>
      <p:cxnSp>
        <p:nvCxnSpPr>
          <p:cNvPr id="500" name="Google Shape;500;p48"/>
          <p:cNvCxnSpPr/>
          <p:nvPr/>
        </p:nvCxnSpPr>
        <p:spPr>
          <a:xfrm>
            <a:off x="2762250" y="4827750"/>
            <a:ext cx="0" cy="316500"/>
          </a:xfrm>
          <a:prstGeom prst="straightConnector1">
            <a:avLst/>
          </a:prstGeom>
          <a:noFill/>
          <a:ln cap="flat" cmpd="sng" w="9525">
            <a:solidFill>
              <a:schemeClr val="lt1"/>
            </a:solidFill>
            <a:prstDash val="solid"/>
            <a:round/>
            <a:headEnd len="med" w="med" type="none"/>
            <a:tailEnd len="med" w="med" type="none"/>
          </a:ln>
        </p:spPr>
      </p:cxnSp>
      <p:sp>
        <p:nvSpPr>
          <p:cNvPr id="501" name="Google Shape;501;p48"/>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800"/>
              <a:buNone/>
              <a:defRPr sz="800">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502" name="Google Shape;502;p48"/>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lt1"/>
              </a:buClr>
              <a:buSzPts val="800"/>
              <a:buNone/>
              <a:defRPr sz="800">
                <a:solidFill>
                  <a:schemeClr val="lt1"/>
                </a:solidFill>
              </a:defRPr>
            </a:lvl1pPr>
            <a:lvl2pPr lvl="1" algn="ctr">
              <a:spcBef>
                <a:spcPts val="0"/>
              </a:spcBef>
              <a:spcAft>
                <a:spcPts val="0"/>
              </a:spcAft>
              <a:buClr>
                <a:schemeClr val="lt1"/>
              </a:buClr>
              <a:buSzPts val="1000"/>
              <a:buNone/>
              <a:defRPr>
                <a:solidFill>
                  <a:schemeClr val="lt1"/>
                </a:solidFill>
              </a:defRPr>
            </a:lvl2pPr>
            <a:lvl3pPr lvl="2" algn="ctr">
              <a:spcBef>
                <a:spcPts val="0"/>
              </a:spcBef>
              <a:spcAft>
                <a:spcPts val="0"/>
              </a:spcAft>
              <a:buClr>
                <a:schemeClr val="lt1"/>
              </a:buClr>
              <a:buSzPts val="1000"/>
              <a:buNone/>
              <a:defRPr>
                <a:solidFill>
                  <a:schemeClr val="lt1"/>
                </a:solidFill>
              </a:defRPr>
            </a:lvl3pPr>
            <a:lvl4pPr lvl="3" algn="ctr">
              <a:spcBef>
                <a:spcPts val="0"/>
              </a:spcBef>
              <a:spcAft>
                <a:spcPts val="0"/>
              </a:spcAft>
              <a:buClr>
                <a:schemeClr val="lt1"/>
              </a:buClr>
              <a:buSzPts val="1000"/>
              <a:buNone/>
              <a:defRPr>
                <a:solidFill>
                  <a:schemeClr val="lt1"/>
                </a:solidFill>
              </a:defRPr>
            </a:lvl4pPr>
            <a:lvl5pPr lvl="4" algn="ctr">
              <a:spcBef>
                <a:spcPts val="0"/>
              </a:spcBef>
              <a:spcAft>
                <a:spcPts val="0"/>
              </a:spcAft>
              <a:buClr>
                <a:schemeClr val="lt1"/>
              </a:buClr>
              <a:buSzPts val="1000"/>
              <a:buNone/>
              <a:defRPr>
                <a:solidFill>
                  <a:schemeClr val="lt1"/>
                </a:solidFill>
              </a:defRPr>
            </a:lvl5pPr>
            <a:lvl6pPr lvl="5" algn="ctr">
              <a:spcBef>
                <a:spcPts val="0"/>
              </a:spcBef>
              <a:spcAft>
                <a:spcPts val="0"/>
              </a:spcAft>
              <a:buClr>
                <a:schemeClr val="lt1"/>
              </a:buClr>
              <a:buSzPts val="1000"/>
              <a:buNone/>
              <a:defRPr>
                <a:solidFill>
                  <a:schemeClr val="lt1"/>
                </a:solidFill>
              </a:defRPr>
            </a:lvl6pPr>
            <a:lvl7pPr lvl="6" algn="ctr">
              <a:spcBef>
                <a:spcPts val="0"/>
              </a:spcBef>
              <a:spcAft>
                <a:spcPts val="0"/>
              </a:spcAft>
              <a:buClr>
                <a:schemeClr val="lt1"/>
              </a:buClr>
              <a:buSzPts val="1000"/>
              <a:buNone/>
              <a:defRPr>
                <a:solidFill>
                  <a:schemeClr val="lt1"/>
                </a:solidFill>
              </a:defRPr>
            </a:lvl7pPr>
            <a:lvl8pPr lvl="7" algn="ctr">
              <a:spcBef>
                <a:spcPts val="0"/>
              </a:spcBef>
              <a:spcAft>
                <a:spcPts val="0"/>
              </a:spcAft>
              <a:buClr>
                <a:schemeClr val="lt1"/>
              </a:buClr>
              <a:buSzPts val="1000"/>
              <a:buNone/>
              <a:defRPr>
                <a:solidFill>
                  <a:schemeClr val="lt1"/>
                </a:solidFill>
              </a:defRPr>
            </a:lvl8pPr>
            <a:lvl9pPr lvl="8" algn="ctr">
              <a:spcBef>
                <a:spcPts val="0"/>
              </a:spcBef>
              <a:spcAft>
                <a:spcPts val="0"/>
              </a:spcAft>
              <a:buClr>
                <a:schemeClr val="lt1"/>
              </a:buClr>
              <a:buSzPts val="1000"/>
              <a:buNone/>
              <a:defRPr>
                <a:solidFill>
                  <a:schemeClr val="lt1"/>
                </a:solidFill>
              </a:defRPr>
            </a:lvl9pPr>
          </a:lstStyle>
          <a:p/>
        </p:txBody>
      </p:sp>
      <p:cxnSp>
        <p:nvCxnSpPr>
          <p:cNvPr id="503" name="Google Shape;503;p48"/>
          <p:cNvCxnSpPr/>
          <p:nvPr/>
        </p:nvCxnSpPr>
        <p:spPr>
          <a:xfrm>
            <a:off x="0" y="2448900"/>
            <a:ext cx="9144000" cy="0"/>
          </a:xfrm>
          <a:prstGeom prst="straightConnector1">
            <a:avLst/>
          </a:prstGeom>
          <a:noFill/>
          <a:ln cap="flat" cmpd="sng" w="19050">
            <a:solidFill>
              <a:schemeClr val="lt1"/>
            </a:solidFill>
            <a:prstDash val="solid"/>
            <a:round/>
            <a:headEnd len="med" w="med" type="none"/>
            <a:tailEnd len="med" w="med" type="none"/>
          </a:ln>
        </p:spPr>
      </p:cxnSp>
      <p:cxnSp>
        <p:nvCxnSpPr>
          <p:cNvPr id="504" name="Google Shape;504;p48"/>
          <p:cNvCxnSpPr/>
          <p:nvPr/>
        </p:nvCxnSpPr>
        <p:spPr>
          <a:xfrm>
            <a:off x="0" y="3382675"/>
            <a:ext cx="9144000" cy="0"/>
          </a:xfrm>
          <a:prstGeom prst="straightConnector1">
            <a:avLst/>
          </a:prstGeom>
          <a:noFill/>
          <a:ln cap="flat" cmpd="sng" w="19050">
            <a:solidFill>
              <a:schemeClr val="lt1"/>
            </a:solidFill>
            <a:prstDash val="solid"/>
            <a:round/>
            <a:headEnd len="med" w="med" type="none"/>
            <a:tailEnd len="med" w="med" type="none"/>
          </a:ln>
        </p:spPr>
      </p:cxnSp>
      <p:cxnSp>
        <p:nvCxnSpPr>
          <p:cNvPr id="505" name="Google Shape;505;p48"/>
          <p:cNvCxnSpPr/>
          <p:nvPr/>
        </p:nvCxnSpPr>
        <p:spPr>
          <a:xfrm>
            <a:off x="0" y="4313750"/>
            <a:ext cx="9144000" cy="0"/>
          </a:xfrm>
          <a:prstGeom prst="straightConnector1">
            <a:avLst/>
          </a:prstGeom>
          <a:noFill/>
          <a:ln cap="flat" cmpd="sng" w="19050">
            <a:solidFill>
              <a:schemeClr val="lt1"/>
            </a:solidFill>
            <a:prstDash val="solid"/>
            <a:round/>
            <a:headEnd len="med" w="med" type="none"/>
            <a:tailEnd len="med" w="med" type="none"/>
          </a:ln>
        </p:spPr>
      </p:cxnSp>
      <p:sp>
        <p:nvSpPr>
          <p:cNvPr id="506" name="Google Shape;506;p48"/>
          <p:cNvSpPr/>
          <p:nvPr/>
        </p:nvSpPr>
        <p:spPr>
          <a:xfrm>
            <a:off x="251400" y="2063988"/>
            <a:ext cx="4656900" cy="775200"/>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507" name="Google Shape;507;p48"/>
          <p:cNvSpPr txBox="1"/>
          <p:nvPr>
            <p:ph idx="3" type="subTitle"/>
          </p:nvPr>
        </p:nvSpPr>
        <p:spPr>
          <a:xfrm>
            <a:off x="251400" y="2063988"/>
            <a:ext cx="4656900" cy="7752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Font typeface="Roboto Medium"/>
              <a:buNone/>
              <a:defRPr b="0" sz="2400">
                <a:latin typeface="Roboto Medium"/>
                <a:ea typeface="Roboto Medium"/>
                <a:cs typeface="Roboto Medium"/>
                <a:sym typeface="Roboto Medium"/>
              </a:defRPr>
            </a:lvl1pPr>
            <a:lvl2pPr lvl="1">
              <a:spcBef>
                <a:spcPts val="0"/>
              </a:spcBef>
              <a:spcAft>
                <a:spcPts val="0"/>
              </a:spcAft>
              <a:buSzPts val="5600"/>
              <a:buNone/>
              <a:defRPr sz="5600"/>
            </a:lvl2pPr>
            <a:lvl3pPr lvl="2">
              <a:spcBef>
                <a:spcPts val="0"/>
              </a:spcBef>
              <a:spcAft>
                <a:spcPts val="0"/>
              </a:spcAft>
              <a:buSzPts val="5600"/>
              <a:buNone/>
              <a:defRPr sz="5600"/>
            </a:lvl3pPr>
            <a:lvl4pPr lvl="3">
              <a:spcBef>
                <a:spcPts val="0"/>
              </a:spcBef>
              <a:spcAft>
                <a:spcPts val="0"/>
              </a:spcAft>
              <a:buSzPts val="5600"/>
              <a:buNone/>
              <a:defRPr sz="5600"/>
            </a:lvl4pPr>
            <a:lvl5pPr lvl="4">
              <a:spcBef>
                <a:spcPts val="0"/>
              </a:spcBef>
              <a:spcAft>
                <a:spcPts val="0"/>
              </a:spcAft>
              <a:buSzPts val="5600"/>
              <a:buNone/>
              <a:defRPr sz="5600"/>
            </a:lvl5pPr>
            <a:lvl6pPr lvl="5">
              <a:spcBef>
                <a:spcPts val="0"/>
              </a:spcBef>
              <a:spcAft>
                <a:spcPts val="0"/>
              </a:spcAft>
              <a:buSzPts val="5600"/>
              <a:buNone/>
              <a:defRPr sz="5600"/>
            </a:lvl6pPr>
            <a:lvl7pPr lvl="6">
              <a:spcBef>
                <a:spcPts val="0"/>
              </a:spcBef>
              <a:spcAft>
                <a:spcPts val="0"/>
              </a:spcAft>
              <a:buSzPts val="5600"/>
              <a:buNone/>
              <a:defRPr sz="5600"/>
            </a:lvl7pPr>
            <a:lvl8pPr lvl="7">
              <a:spcBef>
                <a:spcPts val="0"/>
              </a:spcBef>
              <a:spcAft>
                <a:spcPts val="0"/>
              </a:spcAft>
              <a:buSzPts val="5600"/>
              <a:buNone/>
              <a:defRPr sz="5600"/>
            </a:lvl8pPr>
            <a:lvl9pPr lvl="8">
              <a:spcBef>
                <a:spcPts val="0"/>
              </a:spcBef>
              <a:spcAft>
                <a:spcPts val="0"/>
              </a:spcAft>
              <a:buSzPts val="5600"/>
              <a:buNone/>
              <a:defRPr sz="5600"/>
            </a:lvl9pPr>
          </a:lstStyle>
          <a:p/>
        </p:txBody>
      </p:sp>
      <p:sp>
        <p:nvSpPr>
          <p:cNvPr id="508" name="Google Shape;508;p48"/>
          <p:cNvSpPr/>
          <p:nvPr/>
        </p:nvSpPr>
        <p:spPr>
          <a:xfrm>
            <a:off x="2243550" y="2995063"/>
            <a:ext cx="4656900" cy="775200"/>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509" name="Google Shape;509;p48"/>
          <p:cNvSpPr txBox="1"/>
          <p:nvPr>
            <p:ph idx="4" type="subTitle"/>
          </p:nvPr>
        </p:nvSpPr>
        <p:spPr>
          <a:xfrm>
            <a:off x="2243550" y="2995075"/>
            <a:ext cx="4656900" cy="7752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Font typeface="Roboto Medium"/>
              <a:buNone/>
              <a:defRPr b="0" sz="2400">
                <a:latin typeface="Roboto Medium"/>
                <a:ea typeface="Roboto Medium"/>
                <a:cs typeface="Roboto Medium"/>
                <a:sym typeface="Roboto Medium"/>
              </a:defRPr>
            </a:lvl1pPr>
            <a:lvl2pPr lvl="1">
              <a:spcBef>
                <a:spcPts val="0"/>
              </a:spcBef>
              <a:spcAft>
                <a:spcPts val="0"/>
              </a:spcAft>
              <a:buSzPts val="5600"/>
              <a:buNone/>
              <a:defRPr sz="5600"/>
            </a:lvl2pPr>
            <a:lvl3pPr lvl="2">
              <a:spcBef>
                <a:spcPts val="0"/>
              </a:spcBef>
              <a:spcAft>
                <a:spcPts val="0"/>
              </a:spcAft>
              <a:buSzPts val="5600"/>
              <a:buNone/>
              <a:defRPr sz="5600"/>
            </a:lvl3pPr>
            <a:lvl4pPr lvl="3">
              <a:spcBef>
                <a:spcPts val="0"/>
              </a:spcBef>
              <a:spcAft>
                <a:spcPts val="0"/>
              </a:spcAft>
              <a:buSzPts val="5600"/>
              <a:buNone/>
              <a:defRPr sz="5600"/>
            </a:lvl4pPr>
            <a:lvl5pPr lvl="4">
              <a:spcBef>
                <a:spcPts val="0"/>
              </a:spcBef>
              <a:spcAft>
                <a:spcPts val="0"/>
              </a:spcAft>
              <a:buSzPts val="5600"/>
              <a:buNone/>
              <a:defRPr sz="5600"/>
            </a:lvl5pPr>
            <a:lvl6pPr lvl="5">
              <a:spcBef>
                <a:spcPts val="0"/>
              </a:spcBef>
              <a:spcAft>
                <a:spcPts val="0"/>
              </a:spcAft>
              <a:buSzPts val="5600"/>
              <a:buNone/>
              <a:defRPr sz="5600"/>
            </a:lvl6pPr>
            <a:lvl7pPr lvl="6">
              <a:spcBef>
                <a:spcPts val="0"/>
              </a:spcBef>
              <a:spcAft>
                <a:spcPts val="0"/>
              </a:spcAft>
              <a:buSzPts val="5600"/>
              <a:buNone/>
              <a:defRPr sz="5600"/>
            </a:lvl7pPr>
            <a:lvl8pPr lvl="7">
              <a:spcBef>
                <a:spcPts val="0"/>
              </a:spcBef>
              <a:spcAft>
                <a:spcPts val="0"/>
              </a:spcAft>
              <a:buSzPts val="5600"/>
              <a:buNone/>
              <a:defRPr sz="5600"/>
            </a:lvl8pPr>
            <a:lvl9pPr lvl="8">
              <a:spcBef>
                <a:spcPts val="0"/>
              </a:spcBef>
              <a:spcAft>
                <a:spcPts val="0"/>
              </a:spcAft>
              <a:buSzPts val="5600"/>
              <a:buNone/>
              <a:defRPr sz="5600"/>
            </a:lvl9pPr>
          </a:lstStyle>
          <a:p/>
        </p:txBody>
      </p:sp>
      <p:sp>
        <p:nvSpPr>
          <p:cNvPr id="510" name="Google Shape;510;p48"/>
          <p:cNvSpPr/>
          <p:nvPr/>
        </p:nvSpPr>
        <p:spPr>
          <a:xfrm>
            <a:off x="4236800" y="3926150"/>
            <a:ext cx="4656900" cy="7752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511" name="Google Shape;511;p48"/>
          <p:cNvSpPr txBox="1"/>
          <p:nvPr>
            <p:ph idx="5" type="subTitle"/>
          </p:nvPr>
        </p:nvSpPr>
        <p:spPr>
          <a:xfrm>
            <a:off x="4236800" y="3926163"/>
            <a:ext cx="4656900" cy="7752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Font typeface="Roboto Medium"/>
              <a:buNone/>
              <a:defRPr b="0" sz="2400">
                <a:latin typeface="Roboto Medium"/>
                <a:ea typeface="Roboto Medium"/>
                <a:cs typeface="Roboto Medium"/>
                <a:sym typeface="Roboto Medium"/>
              </a:defRPr>
            </a:lvl1pPr>
            <a:lvl2pPr lvl="1">
              <a:spcBef>
                <a:spcPts val="0"/>
              </a:spcBef>
              <a:spcAft>
                <a:spcPts val="0"/>
              </a:spcAft>
              <a:buSzPts val="5600"/>
              <a:buNone/>
              <a:defRPr sz="5600"/>
            </a:lvl2pPr>
            <a:lvl3pPr lvl="2">
              <a:spcBef>
                <a:spcPts val="0"/>
              </a:spcBef>
              <a:spcAft>
                <a:spcPts val="0"/>
              </a:spcAft>
              <a:buSzPts val="5600"/>
              <a:buNone/>
              <a:defRPr sz="5600"/>
            </a:lvl3pPr>
            <a:lvl4pPr lvl="3">
              <a:spcBef>
                <a:spcPts val="0"/>
              </a:spcBef>
              <a:spcAft>
                <a:spcPts val="0"/>
              </a:spcAft>
              <a:buSzPts val="5600"/>
              <a:buNone/>
              <a:defRPr sz="5600"/>
            </a:lvl4pPr>
            <a:lvl5pPr lvl="4">
              <a:spcBef>
                <a:spcPts val="0"/>
              </a:spcBef>
              <a:spcAft>
                <a:spcPts val="0"/>
              </a:spcAft>
              <a:buSzPts val="5600"/>
              <a:buNone/>
              <a:defRPr sz="5600"/>
            </a:lvl5pPr>
            <a:lvl6pPr lvl="5">
              <a:spcBef>
                <a:spcPts val="0"/>
              </a:spcBef>
              <a:spcAft>
                <a:spcPts val="0"/>
              </a:spcAft>
              <a:buSzPts val="5600"/>
              <a:buNone/>
              <a:defRPr sz="5600"/>
            </a:lvl6pPr>
            <a:lvl7pPr lvl="6">
              <a:spcBef>
                <a:spcPts val="0"/>
              </a:spcBef>
              <a:spcAft>
                <a:spcPts val="0"/>
              </a:spcAft>
              <a:buSzPts val="5600"/>
              <a:buNone/>
              <a:defRPr sz="5600"/>
            </a:lvl7pPr>
            <a:lvl8pPr lvl="7">
              <a:spcBef>
                <a:spcPts val="0"/>
              </a:spcBef>
              <a:spcAft>
                <a:spcPts val="0"/>
              </a:spcAft>
              <a:buSzPts val="5600"/>
              <a:buNone/>
              <a:defRPr sz="5600"/>
            </a:lvl8pPr>
            <a:lvl9pPr lvl="8">
              <a:spcBef>
                <a:spcPts val="0"/>
              </a:spcBef>
              <a:spcAft>
                <a:spcPts val="0"/>
              </a:spcAft>
              <a:buSzPts val="5600"/>
              <a:buNone/>
              <a:defRPr sz="5600"/>
            </a:lvl9pPr>
          </a:lstStyle>
          <a:p/>
        </p:txBody>
      </p:sp>
      <p:sp>
        <p:nvSpPr>
          <p:cNvPr id="512" name="Google Shape;512;p48"/>
          <p:cNvSpPr txBox="1"/>
          <p:nvPr>
            <p:ph idx="6" type="subTitle"/>
          </p:nvPr>
        </p:nvSpPr>
        <p:spPr>
          <a:xfrm>
            <a:off x="5831000" y="125600"/>
            <a:ext cx="2140500" cy="405000"/>
          </a:xfrm>
          <a:prstGeom prst="rect">
            <a:avLst/>
          </a:prstGeom>
        </p:spPr>
        <p:txBody>
          <a:bodyPr anchorCtr="0" anchor="t" bIns="91425" lIns="91425" spcFirstLastPara="1" rIns="91425" wrap="square" tIns="91425">
            <a:noAutofit/>
          </a:bodyPr>
          <a:lstStyle>
            <a:lvl1pPr lvl="0">
              <a:spcBef>
                <a:spcPts val="0"/>
              </a:spcBef>
              <a:spcAft>
                <a:spcPts val="0"/>
              </a:spcAft>
              <a:buClr>
                <a:schemeClr val="lt1"/>
              </a:buClr>
              <a:buSzPts val="1000"/>
              <a:buNone/>
              <a:defRPr>
                <a:solidFill>
                  <a:schemeClr val="lt1"/>
                </a:solidFill>
              </a:defRPr>
            </a:lvl1pPr>
            <a:lvl2pPr lvl="1">
              <a:spcBef>
                <a:spcPts val="0"/>
              </a:spcBef>
              <a:spcAft>
                <a:spcPts val="0"/>
              </a:spcAft>
              <a:buClr>
                <a:schemeClr val="lt1"/>
              </a:buClr>
              <a:buSzPts val="1000"/>
              <a:buNone/>
              <a:defRPr>
                <a:solidFill>
                  <a:schemeClr val="lt1"/>
                </a:solidFill>
              </a:defRPr>
            </a:lvl2pPr>
            <a:lvl3pPr lvl="2">
              <a:spcBef>
                <a:spcPts val="0"/>
              </a:spcBef>
              <a:spcAft>
                <a:spcPts val="0"/>
              </a:spcAft>
              <a:buClr>
                <a:schemeClr val="lt1"/>
              </a:buClr>
              <a:buSzPts val="1000"/>
              <a:buNone/>
              <a:defRPr>
                <a:solidFill>
                  <a:schemeClr val="lt1"/>
                </a:solidFill>
              </a:defRPr>
            </a:lvl3pPr>
            <a:lvl4pPr lvl="3">
              <a:spcBef>
                <a:spcPts val="0"/>
              </a:spcBef>
              <a:spcAft>
                <a:spcPts val="0"/>
              </a:spcAft>
              <a:buClr>
                <a:schemeClr val="lt1"/>
              </a:buClr>
              <a:buSzPts val="1000"/>
              <a:buNone/>
              <a:defRPr>
                <a:solidFill>
                  <a:schemeClr val="lt1"/>
                </a:solidFill>
              </a:defRPr>
            </a:lvl4pPr>
            <a:lvl5pPr lvl="4">
              <a:spcBef>
                <a:spcPts val="0"/>
              </a:spcBef>
              <a:spcAft>
                <a:spcPts val="0"/>
              </a:spcAft>
              <a:buClr>
                <a:schemeClr val="lt1"/>
              </a:buClr>
              <a:buSzPts val="1000"/>
              <a:buNone/>
              <a:defRPr>
                <a:solidFill>
                  <a:schemeClr val="lt1"/>
                </a:solidFill>
              </a:defRPr>
            </a:lvl5pPr>
            <a:lvl6pPr lvl="5">
              <a:spcBef>
                <a:spcPts val="0"/>
              </a:spcBef>
              <a:spcAft>
                <a:spcPts val="0"/>
              </a:spcAft>
              <a:buClr>
                <a:schemeClr val="lt1"/>
              </a:buClr>
              <a:buSzPts val="1000"/>
              <a:buNone/>
              <a:defRPr>
                <a:solidFill>
                  <a:schemeClr val="lt1"/>
                </a:solidFill>
              </a:defRPr>
            </a:lvl6pPr>
            <a:lvl7pPr lvl="6">
              <a:spcBef>
                <a:spcPts val="0"/>
              </a:spcBef>
              <a:spcAft>
                <a:spcPts val="0"/>
              </a:spcAft>
              <a:buClr>
                <a:schemeClr val="lt1"/>
              </a:buClr>
              <a:buSzPts val="1000"/>
              <a:buNone/>
              <a:defRPr>
                <a:solidFill>
                  <a:schemeClr val="lt1"/>
                </a:solidFill>
              </a:defRPr>
            </a:lvl7pPr>
            <a:lvl8pPr lvl="7">
              <a:spcBef>
                <a:spcPts val="0"/>
              </a:spcBef>
              <a:spcAft>
                <a:spcPts val="0"/>
              </a:spcAft>
              <a:buClr>
                <a:schemeClr val="lt1"/>
              </a:buClr>
              <a:buSzPts val="1000"/>
              <a:buNone/>
              <a:defRPr>
                <a:solidFill>
                  <a:schemeClr val="lt1"/>
                </a:solidFill>
              </a:defRPr>
            </a:lvl8pPr>
            <a:lvl9pPr lvl="8">
              <a:spcBef>
                <a:spcPts val="0"/>
              </a:spcBef>
              <a:spcAft>
                <a:spcPts val="0"/>
              </a:spcAft>
              <a:buClr>
                <a:schemeClr val="lt1"/>
              </a:buClr>
              <a:buSzPts val="1000"/>
              <a:buNone/>
              <a:defRPr>
                <a:solidFill>
                  <a:schemeClr val="lt1"/>
                </a:solidFill>
              </a:defRPr>
            </a:lvl9pPr>
          </a:lstStyle>
          <a:p/>
        </p:txBody>
      </p:sp>
      <p:sp>
        <p:nvSpPr>
          <p:cNvPr id="513" name="Google Shape;513;p48"/>
          <p:cNvSpPr txBox="1"/>
          <p:nvPr>
            <p:ph idx="7" type="body"/>
          </p:nvPr>
        </p:nvSpPr>
        <p:spPr>
          <a:xfrm>
            <a:off x="5831000" y="773325"/>
            <a:ext cx="3187200" cy="1164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4" name="Google Shape;514;p48"/>
          <p:cNvSpPr/>
          <p:nvPr/>
        </p:nvSpPr>
        <p:spPr>
          <a:xfrm rot="5400000">
            <a:off x="8611250" y="4735800"/>
            <a:ext cx="321000" cy="494100"/>
          </a:xfrm>
          <a:prstGeom prst="round2SameRect">
            <a:avLst>
              <a:gd fmla="val 50000" name="adj1"/>
              <a:gd fmla="val 0" name="adj2"/>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515" name="Google Shape;515;p48"/>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sks">
  <p:cSld name="CUSTOM_9_1_1">
    <p:spTree>
      <p:nvGrpSpPr>
        <p:cNvPr id="516" name="Shape 516"/>
        <p:cNvGrpSpPr/>
        <p:nvPr/>
      </p:nvGrpSpPr>
      <p:grpSpPr>
        <a:xfrm>
          <a:off x="0" y="0"/>
          <a:ext cx="0" cy="0"/>
          <a:chOff x="0" y="0"/>
          <a:chExt cx="0" cy="0"/>
        </a:xfrm>
      </p:grpSpPr>
      <p:sp>
        <p:nvSpPr>
          <p:cNvPr id="517" name="Google Shape;517;p49"/>
          <p:cNvSpPr/>
          <p:nvPr/>
        </p:nvSpPr>
        <p:spPr>
          <a:xfrm rot="5400000">
            <a:off x="4391175" y="560850"/>
            <a:ext cx="321000" cy="8851800"/>
          </a:xfrm>
          <a:prstGeom prst="round2SameRect">
            <a:avLst>
              <a:gd fmla="val 50000" name="adj1"/>
              <a:gd fmla="val 50000" name="adj2"/>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Roboto"/>
              <a:ea typeface="Roboto"/>
              <a:cs typeface="Roboto"/>
              <a:sym typeface="Roboto"/>
            </a:endParaRPr>
          </a:p>
        </p:txBody>
      </p:sp>
      <p:cxnSp>
        <p:nvCxnSpPr>
          <p:cNvPr id="518" name="Google Shape;518;p49"/>
          <p:cNvCxnSpPr/>
          <p:nvPr/>
        </p:nvCxnSpPr>
        <p:spPr>
          <a:xfrm>
            <a:off x="2762250" y="4827350"/>
            <a:ext cx="0" cy="316800"/>
          </a:xfrm>
          <a:prstGeom prst="straightConnector1">
            <a:avLst/>
          </a:prstGeom>
          <a:noFill/>
          <a:ln cap="flat" cmpd="sng" w="9525">
            <a:solidFill>
              <a:schemeClr val="dk1"/>
            </a:solidFill>
            <a:prstDash val="solid"/>
            <a:round/>
            <a:headEnd len="med" w="med" type="none"/>
            <a:tailEnd len="med" w="med" type="none"/>
          </a:ln>
        </p:spPr>
      </p:cxnSp>
      <p:sp>
        <p:nvSpPr>
          <p:cNvPr id="519" name="Google Shape;519;p49"/>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lvl1pPr lvl="0">
              <a:spcBef>
                <a:spcPts val="0"/>
              </a:spcBef>
              <a:spcAft>
                <a:spcPts val="0"/>
              </a:spcAft>
              <a:buSzPts val="800"/>
              <a:buNone/>
              <a:defRPr sz="800"/>
            </a:lvl1pPr>
            <a:lvl2pPr lvl="1">
              <a:spcBef>
                <a:spcPts val="0"/>
              </a:spcBef>
              <a:spcAft>
                <a:spcPts val="0"/>
              </a:spcAft>
              <a:buSzPts val="1000"/>
              <a:buNone/>
              <a:defRPr/>
            </a:lvl2pPr>
            <a:lvl3pPr lvl="2">
              <a:spcBef>
                <a:spcPts val="0"/>
              </a:spcBef>
              <a:spcAft>
                <a:spcPts val="0"/>
              </a:spcAft>
              <a:buSzPts val="1000"/>
              <a:buNone/>
              <a:defRPr/>
            </a:lvl3pPr>
            <a:lvl4pPr lvl="3">
              <a:spcBef>
                <a:spcPts val="0"/>
              </a:spcBef>
              <a:spcAft>
                <a:spcPts val="0"/>
              </a:spcAft>
              <a:buSzPts val="1000"/>
              <a:buNone/>
              <a:defRPr/>
            </a:lvl4pPr>
            <a:lvl5pPr lvl="4">
              <a:spcBef>
                <a:spcPts val="0"/>
              </a:spcBef>
              <a:spcAft>
                <a:spcPts val="0"/>
              </a:spcAft>
              <a:buSzPts val="1000"/>
              <a:buNone/>
              <a:defRPr/>
            </a:lvl5pPr>
            <a:lvl6pPr lvl="5">
              <a:spcBef>
                <a:spcPts val="0"/>
              </a:spcBef>
              <a:spcAft>
                <a:spcPts val="0"/>
              </a:spcAft>
              <a:buSzPts val="1000"/>
              <a:buNone/>
              <a:defRPr/>
            </a:lvl6pPr>
            <a:lvl7pPr lvl="6">
              <a:spcBef>
                <a:spcPts val="0"/>
              </a:spcBef>
              <a:spcAft>
                <a:spcPts val="0"/>
              </a:spcAft>
              <a:buSzPts val="1000"/>
              <a:buNone/>
              <a:defRPr/>
            </a:lvl7pPr>
            <a:lvl8pPr lvl="7">
              <a:spcBef>
                <a:spcPts val="0"/>
              </a:spcBef>
              <a:spcAft>
                <a:spcPts val="0"/>
              </a:spcAft>
              <a:buSzPts val="1000"/>
              <a:buNone/>
              <a:defRPr/>
            </a:lvl8pPr>
            <a:lvl9pPr lvl="8">
              <a:spcBef>
                <a:spcPts val="0"/>
              </a:spcBef>
              <a:spcAft>
                <a:spcPts val="0"/>
              </a:spcAft>
              <a:buSzPts val="1000"/>
              <a:buNone/>
              <a:defRPr/>
            </a:lvl9pPr>
          </a:lstStyle>
          <a:p/>
        </p:txBody>
      </p:sp>
      <p:sp>
        <p:nvSpPr>
          <p:cNvPr id="520" name="Google Shape;520;p49"/>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lvl1pPr lvl="0" algn="ctr">
              <a:spcBef>
                <a:spcPts val="0"/>
              </a:spcBef>
              <a:spcAft>
                <a:spcPts val="0"/>
              </a:spcAft>
              <a:buSzPts val="800"/>
              <a:buNone/>
              <a:defRPr sz="800"/>
            </a:lvl1pPr>
            <a:lvl2pPr lvl="1" algn="ctr">
              <a:spcBef>
                <a:spcPts val="0"/>
              </a:spcBef>
              <a:spcAft>
                <a:spcPts val="0"/>
              </a:spcAft>
              <a:buSzPts val="1000"/>
              <a:buNone/>
              <a:defRPr/>
            </a:lvl2pPr>
            <a:lvl3pPr lvl="2" algn="ctr">
              <a:spcBef>
                <a:spcPts val="0"/>
              </a:spcBef>
              <a:spcAft>
                <a:spcPts val="0"/>
              </a:spcAft>
              <a:buSzPts val="1000"/>
              <a:buNone/>
              <a:defRPr/>
            </a:lvl3pPr>
            <a:lvl4pPr lvl="3" algn="ctr">
              <a:spcBef>
                <a:spcPts val="0"/>
              </a:spcBef>
              <a:spcAft>
                <a:spcPts val="0"/>
              </a:spcAft>
              <a:buSzPts val="1000"/>
              <a:buNone/>
              <a:defRPr/>
            </a:lvl4pPr>
            <a:lvl5pPr lvl="4" algn="ctr">
              <a:spcBef>
                <a:spcPts val="0"/>
              </a:spcBef>
              <a:spcAft>
                <a:spcPts val="0"/>
              </a:spcAft>
              <a:buSzPts val="1000"/>
              <a:buNone/>
              <a:defRPr/>
            </a:lvl5pPr>
            <a:lvl6pPr lvl="5" algn="ctr">
              <a:spcBef>
                <a:spcPts val="0"/>
              </a:spcBef>
              <a:spcAft>
                <a:spcPts val="0"/>
              </a:spcAft>
              <a:buSzPts val="1000"/>
              <a:buNone/>
              <a:defRPr/>
            </a:lvl6pPr>
            <a:lvl7pPr lvl="6" algn="ctr">
              <a:spcBef>
                <a:spcPts val="0"/>
              </a:spcBef>
              <a:spcAft>
                <a:spcPts val="0"/>
              </a:spcAft>
              <a:buSzPts val="1000"/>
              <a:buNone/>
              <a:defRPr/>
            </a:lvl7pPr>
            <a:lvl8pPr lvl="7" algn="ctr">
              <a:spcBef>
                <a:spcPts val="0"/>
              </a:spcBef>
              <a:spcAft>
                <a:spcPts val="0"/>
              </a:spcAft>
              <a:buSzPts val="1000"/>
              <a:buNone/>
              <a:defRPr/>
            </a:lvl8pPr>
            <a:lvl9pPr lvl="8" algn="ctr">
              <a:spcBef>
                <a:spcPts val="0"/>
              </a:spcBef>
              <a:spcAft>
                <a:spcPts val="0"/>
              </a:spcAft>
              <a:buSzPts val="1000"/>
              <a:buNone/>
              <a:defRPr/>
            </a:lvl9pPr>
          </a:lstStyle>
          <a:p/>
        </p:txBody>
      </p:sp>
      <p:sp>
        <p:nvSpPr>
          <p:cNvPr id="521" name="Google Shape;521;p49"/>
          <p:cNvSpPr/>
          <p:nvPr/>
        </p:nvSpPr>
        <p:spPr>
          <a:xfrm>
            <a:off x="6628100" y="2061300"/>
            <a:ext cx="2265600" cy="2640300"/>
          </a:xfrm>
          <a:prstGeom prst="roundRect">
            <a:avLst>
              <a:gd fmla="val 16667" name="adj"/>
            </a:avLst>
          </a:prstGeom>
          <a:noFill/>
          <a:ln cap="flat" cmpd="sng" w="9525">
            <a:solidFill>
              <a:schemeClr val="l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2" name="Google Shape;522;p49"/>
          <p:cNvSpPr/>
          <p:nvPr/>
        </p:nvSpPr>
        <p:spPr>
          <a:xfrm>
            <a:off x="3439750" y="2061300"/>
            <a:ext cx="2265600" cy="2640300"/>
          </a:xfrm>
          <a:prstGeom prst="roundRect">
            <a:avLst>
              <a:gd fmla="val 16667" name="adj"/>
            </a:avLst>
          </a:prstGeom>
          <a:noFill/>
          <a:ln cap="flat" cmpd="sng" w="952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3" name="Google Shape;523;p49"/>
          <p:cNvSpPr/>
          <p:nvPr/>
        </p:nvSpPr>
        <p:spPr>
          <a:xfrm>
            <a:off x="251400" y="2061300"/>
            <a:ext cx="2265600" cy="2640300"/>
          </a:xfrm>
          <a:prstGeom prst="roundRect">
            <a:avLst>
              <a:gd fmla="val 16667" name="adj"/>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4" name="Google Shape;524;p49"/>
          <p:cNvSpPr txBox="1"/>
          <p:nvPr>
            <p:ph type="title"/>
          </p:nvPr>
        </p:nvSpPr>
        <p:spPr>
          <a:xfrm>
            <a:off x="125700" y="125600"/>
            <a:ext cx="6376800" cy="16851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atin typeface="Roboto"/>
                <a:ea typeface="Roboto"/>
                <a:cs typeface="Roboto"/>
                <a:sym typeface="Roboto"/>
              </a:defRPr>
            </a:lvl2pPr>
            <a:lvl3pPr lvl="2">
              <a:spcBef>
                <a:spcPts val="0"/>
              </a:spcBef>
              <a:spcAft>
                <a:spcPts val="0"/>
              </a:spcAft>
              <a:buSzPts val="1400"/>
              <a:buNone/>
              <a:defRPr>
                <a:latin typeface="Roboto"/>
                <a:ea typeface="Roboto"/>
                <a:cs typeface="Roboto"/>
                <a:sym typeface="Roboto"/>
              </a:defRPr>
            </a:lvl3pPr>
            <a:lvl4pPr lvl="3">
              <a:spcBef>
                <a:spcPts val="0"/>
              </a:spcBef>
              <a:spcAft>
                <a:spcPts val="0"/>
              </a:spcAft>
              <a:buSzPts val="1400"/>
              <a:buNone/>
              <a:defRPr>
                <a:latin typeface="Roboto"/>
                <a:ea typeface="Roboto"/>
                <a:cs typeface="Roboto"/>
                <a:sym typeface="Roboto"/>
              </a:defRPr>
            </a:lvl4pPr>
            <a:lvl5pPr lvl="4">
              <a:spcBef>
                <a:spcPts val="0"/>
              </a:spcBef>
              <a:spcAft>
                <a:spcPts val="0"/>
              </a:spcAft>
              <a:buSzPts val="1400"/>
              <a:buNone/>
              <a:defRPr>
                <a:latin typeface="Roboto"/>
                <a:ea typeface="Roboto"/>
                <a:cs typeface="Roboto"/>
                <a:sym typeface="Roboto"/>
              </a:defRPr>
            </a:lvl5pPr>
            <a:lvl6pPr lvl="5">
              <a:spcBef>
                <a:spcPts val="0"/>
              </a:spcBef>
              <a:spcAft>
                <a:spcPts val="0"/>
              </a:spcAft>
              <a:buSzPts val="1400"/>
              <a:buNone/>
              <a:defRPr>
                <a:latin typeface="Roboto"/>
                <a:ea typeface="Roboto"/>
                <a:cs typeface="Roboto"/>
                <a:sym typeface="Roboto"/>
              </a:defRPr>
            </a:lvl6pPr>
            <a:lvl7pPr lvl="6">
              <a:spcBef>
                <a:spcPts val="0"/>
              </a:spcBef>
              <a:spcAft>
                <a:spcPts val="0"/>
              </a:spcAft>
              <a:buSzPts val="1400"/>
              <a:buNone/>
              <a:defRPr>
                <a:latin typeface="Roboto"/>
                <a:ea typeface="Roboto"/>
                <a:cs typeface="Roboto"/>
                <a:sym typeface="Roboto"/>
              </a:defRPr>
            </a:lvl7pPr>
            <a:lvl8pPr lvl="7">
              <a:spcBef>
                <a:spcPts val="0"/>
              </a:spcBef>
              <a:spcAft>
                <a:spcPts val="0"/>
              </a:spcAft>
              <a:buSzPts val="1400"/>
              <a:buNone/>
              <a:defRPr>
                <a:latin typeface="Roboto"/>
                <a:ea typeface="Roboto"/>
                <a:cs typeface="Roboto"/>
                <a:sym typeface="Roboto"/>
              </a:defRPr>
            </a:lvl8pPr>
            <a:lvl9pPr lvl="8">
              <a:spcBef>
                <a:spcPts val="0"/>
              </a:spcBef>
              <a:spcAft>
                <a:spcPts val="0"/>
              </a:spcAft>
              <a:buSzPts val="1400"/>
              <a:buNone/>
              <a:defRPr>
                <a:latin typeface="Roboto"/>
                <a:ea typeface="Roboto"/>
                <a:cs typeface="Roboto"/>
                <a:sym typeface="Roboto"/>
              </a:defRPr>
            </a:lvl9pPr>
          </a:lstStyle>
          <a:p/>
        </p:txBody>
      </p:sp>
      <p:sp>
        <p:nvSpPr>
          <p:cNvPr id="525" name="Google Shape;525;p49"/>
          <p:cNvSpPr txBox="1"/>
          <p:nvPr>
            <p:ph idx="3" type="title"/>
          </p:nvPr>
        </p:nvSpPr>
        <p:spPr>
          <a:xfrm>
            <a:off x="251525" y="1585400"/>
            <a:ext cx="2265600" cy="475800"/>
          </a:xfrm>
          <a:prstGeom prst="rect">
            <a:avLst/>
          </a:prstGeom>
        </p:spPr>
        <p:txBody>
          <a:bodyPr anchorCtr="0" anchor="ctr" bIns="0" lIns="0" spcFirstLastPara="1" rIns="0" wrap="square" tIns="0">
            <a:noAutofit/>
          </a:bodyPr>
          <a:lstStyle>
            <a:lvl1pPr lvl="0" algn="ctr">
              <a:spcBef>
                <a:spcPts val="0"/>
              </a:spcBef>
              <a:spcAft>
                <a:spcPts val="0"/>
              </a:spcAft>
              <a:buSzPts val="1800"/>
              <a:buNone/>
              <a:defRPr sz="1800"/>
            </a:lvl1pPr>
            <a:lvl2pPr lvl="1" algn="ctr">
              <a:spcBef>
                <a:spcPts val="0"/>
              </a:spcBef>
              <a:spcAft>
                <a:spcPts val="0"/>
              </a:spcAft>
              <a:buClr>
                <a:schemeClr val="dk1"/>
              </a:buClr>
              <a:buSzPts val="1400"/>
              <a:buNone/>
              <a:defRPr>
                <a:solidFill>
                  <a:schemeClr val="dk1"/>
                </a:solidFill>
              </a:defRPr>
            </a:lvl2pPr>
            <a:lvl3pPr lvl="2" algn="ctr">
              <a:spcBef>
                <a:spcPts val="0"/>
              </a:spcBef>
              <a:spcAft>
                <a:spcPts val="0"/>
              </a:spcAft>
              <a:buClr>
                <a:schemeClr val="dk1"/>
              </a:buClr>
              <a:buSzPts val="1400"/>
              <a:buNone/>
              <a:defRPr>
                <a:solidFill>
                  <a:schemeClr val="dk1"/>
                </a:solidFill>
              </a:defRPr>
            </a:lvl3pPr>
            <a:lvl4pPr lvl="3" algn="ctr">
              <a:spcBef>
                <a:spcPts val="0"/>
              </a:spcBef>
              <a:spcAft>
                <a:spcPts val="0"/>
              </a:spcAft>
              <a:buClr>
                <a:schemeClr val="dk1"/>
              </a:buClr>
              <a:buSzPts val="1400"/>
              <a:buNone/>
              <a:defRPr>
                <a:solidFill>
                  <a:schemeClr val="dk1"/>
                </a:solidFill>
              </a:defRPr>
            </a:lvl4pPr>
            <a:lvl5pPr lvl="4" algn="ctr">
              <a:spcBef>
                <a:spcPts val="0"/>
              </a:spcBef>
              <a:spcAft>
                <a:spcPts val="0"/>
              </a:spcAft>
              <a:buClr>
                <a:schemeClr val="dk1"/>
              </a:buClr>
              <a:buSzPts val="1400"/>
              <a:buNone/>
              <a:defRPr>
                <a:solidFill>
                  <a:schemeClr val="dk1"/>
                </a:solidFill>
              </a:defRPr>
            </a:lvl5pPr>
            <a:lvl6pPr lvl="5" algn="ctr">
              <a:spcBef>
                <a:spcPts val="0"/>
              </a:spcBef>
              <a:spcAft>
                <a:spcPts val="0"/>
              </a:spcAft>
              <a:buClr>
                <a:schemeClr val="dk1"/>
              </a:buClr>
              <a:buSzPts val="1400"/>
              <a:buNone/>
              <a:defRPr>
                <a:solidFill>
                  <a:schemeClr val="dk1"/>
                </a:solidFill>
              </a:defRPr>
            </a:lvl6pPr>
            <a:lvl7pPr lvl="6" algn="ctr">
              <a:spcBef>
                <a:spcPts val="0"/>
              </a:spcBef>
              <a:spcAft>
                <a:spcPts val="0"/>
              </a:spcAft>
              <a:buClr>
                <a:schemeClr val="dk1"/>
              </a:buClr>
              <a:buSzPts val="1400"/>
              <a:buNone/>
              <a:defRPr>
                <a:solidFill>
                  <a:schemeClr val="dk1"/>
                </a:solidFill>
              </a:defRPr>
            </a:lvl7pPr>
            <a:lvl8pPr lvl="7" algn="ctr">
              <a:spcBef>
                <a:spcPts val="0"/>
              </a:spcBef>
              <a:spcAft>
                <a:spcPts val="0"/>
              </a:spcAft>
              <a:buClr>
                <a:schemeClr val="dk1"/>
              </a:buClr>
              <a:buSzPts val="1400"/>
              <a:buNone/>
              <a:defRPr>
                <a:solidFill>
                  <a:schemeClr val="dk1"/>
                </a:solidFill>
              </a:defRPr>
            </a:lvl8pPr>
            <a:lvl9pPr lvl="8" algn="ctr">
              <a:spcBef>
                <a:spcPts val="0"/>
              </a:spcBef>
              <a:spcAft>
                <a:spcPts val="0"/>
              </a:spcAft>
              <a:buClr>
                <a:schemeClr val="dk1"/>
              </a:buClr>
              <a:buSzPts val="1400"/>
              <a:buNone/>
              <a:defRPr>
                <a:solidFill>
                  <a:schemeClr val="dk1"/>
                </a:solidFill>
              </a:defRPr>
            </a:lvl9pPr>
          </a:lstStyle>
          <a:p/>
        </p:txBody>
      </p:sp>
      <p:sp>
        <p:nvSpPr>
          <p:cNvPr id="526" name="Google Shape;526;p49"/>
          <p:cNvSpPr txBox="1"/>
          <p:nvPr>
            <p:ph idx="4" type="title"/>
          </p:nvPr>
        </p:nvSpPr>
        <p:spPr>
          <a:xfrm>
            <a:off x="3439750" y="1585400"/>
            <a:ext cx="2265600" cy="475800"/>
          </a:xfrm>
          <a:prstGeom prst="rect">
            <a:avLst/>
          </a:prstGeom>
        </p:spPr>
        <p:txBody>
          <a:bodyPr anchorCtr="0" anchor="ctr" bIns="0" lIns="0" spcFirstLastPara="1" rIns="0" wrap="square" tIns="0">
            <a:noAutofit/>
          </a:bodyPr>
          <a:lstStyle>
            <a:lvl1pPr lvl="0" algn="ctr">
              <a:spcBef>
                <a:spcPts val="0"/>
              </a:spcBef>
              <a:spcAft>
                <a:spcPts val="0"/>
              </a:spcAft>
              <a:buSzPts val="1800"/>
              <a:buNone/>
              <a:defRPr sz="1800"/>
            </a:lvl1pPr>
            <a:lvl2pPr lvl="1" algn="ctr">
              <a:spcBef>
                <a:spcPts val="0"/>
              </a:spcBef>
              <a:spcAft>
                <a:spcPts val="0"/>
              </a:spcAft>
              <a:buClr>
                <a:schemeClr val="dk1"/>
              </a:buClr>
              <a:buSzPts val="1400"/>
              <a:buNone/>
              <a:defRPr>
                <a:solidFill>
                  <a:schemeClr val="dk1"/>
                </a:solidFill>
              </a:defRPr>
            </a:lvl2pPr>
            <a:lvl3pPr lvl="2" algn="ctr">
              <a:spcBef>
                <a:spcPts val="0"/>
              </a:spcBef>
              <a:spcAft>
                <a:spcPts val="0"/>
              </a:spcAft>
              <a:buClr>
                <a:schemeClr val="dk1"/>
              </a:buClr>
              <a:buSzPts val="1400"/>
              <a:buNone/>
              <a:defRPr>
                <a:solidFill>
                  <a:schemeClr val="dk1"/>
                </a:solidFill>
              </a:defRPr>
            </a:lvl3pPr>
            <a:lvl4pPr lvl="3" algn="ctr">
              <a:spcBef>
                <a:spcPts val="0"/>
              </a:spcBef>
              <a:spcAft>
                <a:spcPts val="0"/>
              </a:spcAft>
              <a:buClr>
                <a:schemeClr val="dk1"/>
              </a:buClr>
              <a:buSzPts val="1400"/>
              <a:buNone/>
              <a:defRPr>
                <a:solidFill>
                  <a:schemeClr val="dk1"/>
                </a:solidFill>
              </a:defRPr>
            </a:lvl4pPr>
            <a:lvl5pPr lvl="4" algn="ctr">
              <a:spcBef>
                <a:spcPts val="0"/>
              </a:spcBef>
              <a:spcAft>
                <a:spcPts val="0"/>
              </a:spcAft>
              <a:buClr>
                <a:schemeClr val="dk1"/>
              </a:buClr>
              <a:buSzPts val="1400"/>
              <a:buNone/>
              <a:defRPr>
                <a:solidFill>
                  <a:schemeClr val="dk1"/>
                </a:solidFill>
              </a:defRPr>
            </a:lvl5pPr>
            <a:lvl6pPr lvl="5" algn="ctr">
              <a:spcBef>
                <a:spcPts val="0"/>
              </a:spcBef>
              <a:spcAft>
                <a:spcPts val="0"/>
              </a:spcAft>
              <a:buClr>
                <a:schemeClr val="dk1"/>
              </a:buClr>
              <a:buSzPts val="1400"/>
              <a:buNone/>
              <a:defRPr>
                <a:solidFill>
                  <a:schemeClr val="dk1"/>
                </a:solidFill>
              </a:defRPr>
            </a:lvl6pPr>
            <a:lvl7pPr lvl="6" algn="ctr">
              <a:spcBef>
                <a:spcPts val="0"/>
              </a:spcBef>
              <a:spcAft>
                <a:spcPts val="0"/>
              </a:spcAft>
              <a:buClr>
                <a:schemeClr val="dk1"/>
              </a:buClr>
              <a:buSzPts val="1400"/>
              <a:buNone/>
              <a:defRPr>
                <a:solidFill>
                  <a:schemeClr val="dk1"/>
                </a:solidFill>
              </a:defRPr>
            </a:lvl7pPr>
            <a:lvl8pPr lvl="7" algn="ctr">
              <a:spcBef>
                <a:spcPts val="0"/>
              </a:spcBef>
              <a:spcAft>
                <a:spcPts val="0"/>
              </a:spcAft>
              <a:buClr>
                <a:schemeClr val="dk1"/>
              </a:buClr>
              <a:buSzPts val="1400"/>
              <a:buNone/>
              <a:defRPr>
                <a:solidFill>
                  <a:schemeClr val="dk1"/>
                </a:solidFill>
              </a:defRPr>
            </a:lvl8pPr>
            <a:lvl9pPr lvl="8" algn="ctr">
              <a:spcBef>
                <a:spcPts val="0"/>
              </a:spcBef>
              <a:spcAft>
                <a:spcPts val="0"/>
              </a:spcAft>
              <a:buClr>
                <a:schemeClr val="dk1"/>
              </a:buClr>
              <a:buSzPts val="1400"/>
              <a:buNone/>
              <a:defRPr>
                <a:solidFill>
                  <a:schemeClr val="dk1"/>
                </a:solidFill>
              </a:defRPr>
            </a:lvl9pPr>
          </a:lstStyle>
          <a:p/>
        </p:txBody>
      </p:sp>
      <p:sp>
        <p:nvSpPr>
          <p:cNvPr id="527" name="Google Shape;527;p49"/>
          <p:cNvSpPr txBox="1"/>
          <p:nvPr>
            <p:ph idx="5" type="title"/>
          </p:nvPr>
        </p:nvSpPr>
        <p:spPr>
          <a:xfrm>
            <a:off x="6627975" y="1585400"/>
            <a:ext cx="2265600" cy="475800"/>
          </a:xfrm>
          <a:prstGeom prst="rect">
            <a:avLst/>
          </a:prstGeom>
        </p:spPr>
        <p:txBody>
          <a:bodyPr anchorCtr="0" anchor="ctr" bIns="0" lIns="0" spcFirstLastPara="1" rIns="0" wrap="square" tIns="0">
            <a:noAutofit/>
          </a:bodyPr>
          <a:lstStyle>
            <a:lvl1pPr lvl="0" algn="ctr">
              <a:spcBef>
                <a:spcPts val="0"/>
              </a:spcBef>
              <a:spcAft>
                <a:spcPts val="0"/>
              </a:spcAft>
              <a:buSzPts val="1800"/>
              <a:buNone/>
              <a:defRPr sz="1800"/>
            </a:lvl1pPr>
            <a:lvl2pPr lvl="1" algn="ctr">
              <a:spcBef>
                <a:spcPts val="0"/>
              </a:spcBef>
              <a:spcAft>
                <a:spcPts val="0"/>
              </a:spcAft>
              <a:buClr>
                <a:schemeClr val="dk1"/>
              </a:buClr>
              <a:buSzPts val="1400"/>
              <a:buNone/>
              <a:defRPr>
                <a:solidFill>
                  <a:schemeClr val="dk1"/>
                </a:solidFill>
              </a:defRPr>
            </a:lvl2pPr>
            <a:lvl3pPr lvl="2" algn="ctr">
              <a:spcBef>
                <a:spcPts val="0"/>
              </a:spcBef>
              <a:spcAft>
                <a:spcPts val="0"/>
              </a:spcAft>
              <a:buClr>
                <a:schemeClr val="dk1"/>
              </a:buClr>
              <a:buSzPts val="1400"/>
              <a:buNone/>
              <a:defRPr>
                <a:solidFill>
                  <a:schemeClr val="dk1"/>
                </a:solidFill>
              </a:defRPr>
            </a:lvl3pPr>
            <a:lvl4pPr lvl="3" algn="ctr">
              <a:spcBef>
                <a:spcPts val="0"/>
              </a:spcBef>
              <a:spcAft>
                <a:spcPts val="0"/>
              </a:spcAft>
              <a:buClr>
                <a:schemeClr val="dk1"/>
              </a:buClr>
              <a:buSzPts val="1400"/>
              <a:buNone/>
              <a:defRPr>
                <a:solidFill>
                  <a:schemeClr val="dk1"/>
                </a:solidFill>
              </a:defRPr>
            </a:lvl4pPr>
            <a:lvl5pPr lvl="4" algn="ctr">
              <a:spcBef>
                <a:spcPts val="0"/>
              </a:spcBef>
              <a:spcAft>
                <a:spcPts val="0"/>
              </a:spcAft>
              <a:buClr>
                <a:schemeClr val="dk1"/>
              </a:buClr>
              <a:buSzPts val="1400"/>
              <a:buNone/>
              <a:defRPr>
                <a:solidFill>
                  <a:schemeClr val="dk1"/>
                </a:solidFill>
              </a:defRPr>
            </a:lvl5pPr>
            <a:lvl6pPr lvl="5" algn="ctr">
              <a:spcBef>
                <a:spcPts val="0"/>
              </a:spcBef>
              <a:spcAft>
                <a:spcPts val="0"/>
              </a:spcAft>
              <a:buClr>
                <a:schemeClr val="dk1"/>
              </a:buClr>
              <a:buSzPts val="1400"/>
              <a:buNone/>
              <a:defRPr>
                <a:solidFill>
                  <a:schemeClr val="dk1"/>
                </a:solidFill>
              </a:defRPr>
            </a:lvl6pPr>
            <a:lvl7pPr lvl="6" algn="ctr">
              <a:spcBef>
                <a:spcPts val="0"/>
              </a:spcBef>
              <a:spcAft>
                <a:spcPts val="0"/>
              </a:spcAft>
              <a:buClr>
                <a:schemeClr val="dk1"/>
              </a:buClr>
              <a:buSzPts val="1400"/>
              <a:buNone/>
              <a:defRPr>
                <a:solidFill>
                  <a:schemeClr val="dk1"/>
                </a:solidFill>
              </a:defRPr>
            </a:lvl7pPr>
            <a:lvl8pPr lvl="7" algn="ctr">
              <a:spcBef>
                <a:spcPts val="0"/>
              </a:spcBef>
              <a:spcAft>
                <a:spcPts val="0"/>
              </a:spcAft>
              <a:buClr>
                <a:schemeClr val="dk1"/>
              </a:buClr>
              <a:buSzPts val="1400"/>
              <a:buNone/>
              <a:defRPr>
                <a:solidFill>
                  <a:schemeClr val="dk1"/>
                </a:solidFill>
              </a:defRPr>
            </a:lvl8pPr>
            <a:lvl9pPr lvl="8" algn="ctr">
              <a:spcBef>
                <a:spcPts val="0"/>
              </a:spcBef>
              <a:spcAft>
                <a:spcPts val="0"/>
              </a:spcAft>
              <a:buClr>
                <a:schemeClr val="dk1"/>
              </a:buClr>
              <a:buSzPts val="1400"/>
              <a:buNone/>
              <a:defRPr>
                <a:solidFill>
                  <a:schemeClr val="dk1"/>
                </a:solidFill>
              </a:defRPr>
            </a:lvl9pPr>
          </a:lstStyle>
          <a:p/>
        </p:txBody>
      </p:sp>
      <p:sp>
        <p:nvSpPr>
          <p:cNvPr id="528" name="Google Shape;528;p49"/>
          <p:cNvSpPr/>
          <p:nvPr/>
        </p:nvSpPr>
        <p:spPr>
          <a:xfrm rot="5400000">
            <a:off x="8611250" y="4735800"/>
            <a:ext cx="321000" cy="494100"/>
          </a:xfrm>
          <a:prstGeom prst="round2SameRect">
            <a:avLst>
              <a:gd fmla="val 50000" name="adj1"/>
              <a:gd fmla="val 0" name="adj2"/>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Roboto"/>
              <a:ea typeface="Roboto"/>
              <a:cs typeface="Roboto"/>
              <a:sym typeface="Roboto"/>
            </a:endParaRPr>
          </a:p>
        </p:txBody>
      </p:sp>
      <p:sp>
        <p:nvSpPr>
          <p:cNvPr id="529" name="Google Shape;529;p49"/>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_2">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56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_2">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_1">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spcBef>
                <a:spcPts val="0"/>
              </a:spcBef>
              <a:spcAft>
                <a:spcPts val="0"/>
              </a:spcAft>
              <a:buSzPts val="14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9"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29050" y="0"/>
            <a:ext cx="8685900" cy="2019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5600"/>
              <a:buFont typeface="Libre Baskerville"/>
              <a:buNone/>
              <a:defRPr sz="5600">
                <a:solidFill>
                  <a:schemeClr val="dk1"/>
                </a:solidFill>
                <a:latin typeface="Libre Baskerville"/>
                <a:ea typeface="Libre Baskerville"/>
                <a:cs typeface="Libre Baskerville"/>
                <a:sym typeface="Libre Baskerville"/>
              </a:defRPr>
            </a:lvl1pPr>
            <a:lvl2pPr lvl="1">
              <a:spcBef>
                <a:spcPts val="0"/>
              </a:spcBef>
              <a:spcAft>
                <a:spcPts val="0"/>
              </a:spcAft>
              <a:buSzPts val="1400"/>
              <a:buFont typeface="Libre Baskerville"/>
              <a:buNone/>
              <a:defRPr>
                <a:latin typeface="Libre Baskerville"/>
                <a:ea typeface="Libre Baskerville"/>
                <a:cs typeface="Libre Baskerville"/>
                <a:sym typeface="Libre Baskerville"/>
              </a:defRPr>
            </a:lvl2pPr>
            <a:lvl3pPr lvl="2">
              <a:spcBef>
                <a:spcPts val="0"/>
              </a:spcBef>
              <a:spcAft>
                <a:spcPts val="0"/>
              </a:spcAft>
              <a:buSzPts val="1400"/>
              <a:buFont typeface="Libre Baskerville"/>
              <a:buNone/>
              <a:defRPr>
                <a:latin typeface="Libre Baskerville"/>
                <a:ea typeface="Libre Baskerville"/>
                <a:cs typeface="Libre Baskerville"/>
                <a:sym typeface="Libre Baskerville"/>
              </a:defRPr>
            </a:lvl3pPr>
            <a:lvl4pPr lvl="3">
              <a:spcBef>
                <a:spcPts val="0"/>
              </a:spcBef>
              <a:spcAft>
                <a:spcPts val="0"/>
              </a:spcAft>
              <a:buSzPts val="1400"/>
              <a:buFont typeface="Libre Baskerville"/>
              <a:buNone/>
              <a:defRPr>
                <a:latin typeface="Libre Baskerville"/>
                <a:ea typeface="Libre Baskerville"/>
                <a:cs typeface="Libre Baskerville"/>
                <a:sym typeface="Libre Baskerville"/>
              </a:defRPr>
            </a:lvl4pPr>
            <a:lvl5pPr lvl="4">
              <a:spcBef>
                <a:spcPts val="0"/>
              </a:spcBef>
              <a:spcAft>
                <a:spcPts val="0"/>
              </a:spcAft>
              <a:buSzPts val="1400"/>
              <a:buFont typeface="Libre Baskerville"/>
              <a:buNone/>
              <a:defRPr>
                <a:latin typeface="Libre Baskerville"/>
                <a:ea typeface="Libre Baskerville"/>
                <a:cs typeface="Libre Baskerville"/>
                <a:sym typeface="Libre Baskerville"/>
              </a:defRPr>
            </a:lvl5pPr>
            <a:lvl6pPr lvl="5">
              <a:spcBef>
                <a:spcPts val="0"/>
              </a:spcBef>
              <a:spcAft>
                <a:spcPts val="0"/>
              </a:spcAft>
              <a:buSzPts val="1400"/>
              <a:buFont typeface="Libre Baskerville"/>
              <a:buNone/>
              <a:defRPr>
                <a:latin typeface="Libre Baskerville"/>
                <a:ea typeface="Libre Baskerville"/>
                <a:cs typeface="Libre Baskerville"/>
                <a:sym typeface="Libre Baskerville"/>
              </a:defRPr>
            </a:lvl6pPr>
            <a:lvl7pPr lvl="6">
              <a:spcBef>
                <a:spcPts val="0"/>
              </a:spcBef>
              <a:spcAft>
                <a:spcPts val="0"/>
              </a:spcAft>
              <a:buSzPts val="1400"/>
              <a:buFont typeface="Libre Baskerville"/>
              <a:buNone/>
              <a:defRPr>
                <a:latin typeface="Libre Baskerville"/>
                <a:ea typeface="Libre Baskerville"/>
                <a:cs typeface="Libre Baskerville"/>
                <a:sym typeface="Libre Baskerville"/>
              </a:defRPr>
            </a:lvl7pPr>
            <a:lvl8pPr lvl="7">
              <a:spcBef>
                <a:spcPts val="0"/>
              </a:spcBef>
              <a:spcAft>
                <a:spcPts val="0"/>
              </a:spcAft>
              <a:buSzPts val="1400"/>
              <a:buFont typeface="Libre Baskerville"/>
              <a:buNone/>
              <a:defRPr>
                <a:latin typeface="Libre Baskerville"/>
                <a:ea typeface="Libre Baskerville"/>
                <a:cs typeface="Libre Baskerville"/>
                <a:sym typeface="Libre Baskerville"/>
              </a:defRPr>
            </a:lvl8pPr>
            <a:lvl9pPr lvl="8">
              <a:spcBef>
                <a:spcPts val="0"/>
              </a:spcBef>
              <a:spcAft>
                <a:spcPts val="0"/>
              </a:spcAft>
              <a:buSzPts val="1400"/>
              <a:buFont typeface="Libre Baskerville"/>
              <a:buNone/>
              <a:defRPr>
                <a:latin typeface="Libre Baskerville"/>
                <a:ea typeface="Libre Baskerville"/>
                <a:cs typeface="Libre Baskerville"/>
                <a:sym typeface="Libre Baskerville"/>
              </a:defRPr>
            </a:lvl9pPr>
          </a:lstStyle>
          <a:p/>
        </p:txBody>
      </p:sp>
      <p:sp>
        <p:nvSpPr>
          <p:cNvPr id="7" name="Google Shape;7;p1"/>
          <p:cNvSpPr txBox="1"/>
          <p:nvPr>
            <p:ph idx="1" type="body"/>
          </p:nvPr>
        </p:nvSpPr>
        <p:spPr>
          <a:xfrm>
            <a:off x="280800" y="2705300"/>
            <a:ext cx="3906900" cy="19314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1pPr>
            <a:lvl2pPr indent="-317500" lvl="1" marL="9144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indent="-317500" lvl="2" marL="13716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indent="-317500" lvl="3" marL="18288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indent="-317500" lvl="4" marL="22860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indent="-317500" lvl="5" marL="27432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indent="-317500" lvl="6" marL="32004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indent="-317500" lvl="7" marL="36576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indent="-317500" lvl="8" marL="4114800">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p:txBody>
      </p:sp>
      <p:sp>
        <p:nvSpPr>
          <p:cNvPr id="8" name="Google Shape;8;p1"/>
          <p:cNvSpPr txBox="1"/>
          <p:nvPr>
            <p:ph idx="12" type="sldNum"/>
          </p:nvPr>
        </p:nvSpPr>
        <p:spPr>
          <a:xfrm>
            <a:off x="8653375" y="4829350"/>
            <a:ext cx="490500" cy="311700"/>
          </a:xfrm>
          <a:prstGeom prst="rect">
            <a:avLst/>
          </a:prstGeom>
          <a:noFill/>
          <a:ln>
            <a:noFill/>
          </a:ln>
        </p:spPr>
        <p:txBody>
          <a:bodyPr anchorCtr="0" anchor="t" bIns="91425" lIns="91425" spcFirstLastPara="1" rIns="91425" wrap="square" tIns="91425">
            <a:noAutofit/>
          </a:bodyPr>
          <a:lstStyle>
            <a:lvl1pPr lvl="0" rtl="0" algn="ctr">
              <a:buNone/>
              <a:defRPr b="1" sz="800">
                <a:solidFill>
                  <a:schemeClr val="lt1"/>
                </a:solidFill>
                <a:latin typeface="Roboto"/>
                <a:ea typeface="Roboto"/>
                <a:cs typeface="Roboto"/>
                <a:sym typeface="Roboto"/>
              </a:defRPr>
            </a:lvl1pPr>
            <a:lvl2pPr lvl="1" rtl="0" algn="ctr">
              <a:buNone/>
              <a:defRPr b="1" sz="800">
                <a:solidFill>
                  <a:schemeClr val="lt1"/>
                </a:solidFill>
                <a:latin typeface="Roboto"/>
                <a:ea typeface="Roboto"/>
                <a:cs typeface="Roboto"/>
                <a:sym typeface="Roboto"/>
              </a:defRPr>
            </a:lvl2pPr>
            <a:lvl3pPr lvl="2" rtl="0" algn="ctr">
              <a:buNone/>
              <a:defRPr b="1" sz="800">
                <a:solidFill>
                  <a:schemeClr val="lt1"/>
                </a:solidFill>
                <a:latin typeface="Roboto"/>
                <a:ea typeface="Roboto"/>
                <a:cs typeface="Roboto"/>
                <a:sym typeface="Roboto"/>
              </a:defRPr>
            </a:lvl3pPr>
            <a:lvl4pPr lvl="3" rtl="0" algn="ctr">
              <a:buNone/>
              <a:defRPr b="1" sz="800">
                <a:solidFill>
                  <a:schemeClr val="lt1"/>
                </a:solidFill>
                <a:latin typeface="Roboto"/>
                <a:ea typeface="Roboto"/>
                <a:cs typeface="Roboto"/>
                <a:sym typeface="Roboto"/>
              </a:defRPr>
            </a:lvl4pPr>
            <a:lvl5pPr lvl="4" rtl="0" algn="ctr">
              <a:buNone/>
              <a:defRPr b="1" sz="800">
                <a:solidFill>
                  <a:schemeClr val="lt1"/>
                </a:solidFill>
                <a:latin typeface="Roboto"/>
                <a:ea typeface="Roboto"/>
                <a:cs typeface="Roboto"/>
                <a:sym typeface="Roboto"/>
              </a:defRPr>
            </a:lvl5pPr>
            <a:lvl6pPr lvl="5" rtl="0" algn="ctr">
              <a:buNone/>
              <a:defRPr b="1" sz="800">
                <a:solidFill>
                  <a:schemeClr val="lt1"/>
                </a:solidFill>
                <a:latin typeface="Roboto"/>
                <a:ea typeface="Roboto"/>
                <a:cs typeface="Roboto"/>
                <a:sym typeface="Roboto"/>
              </a:defRPr>
            </a:lvl6pPr>
            <a:lvl7pPr lvl="6" rtl="0" algn="ctr">
              <a:buNone/>
              <a:defRPr b="1" sz="800">
                <a:solidFill>
                  <a:schemeClr val="lt1"/>
                </a:solidFill>
                <a:latin typeface="Roboto"/>
                <a:ea typeface="Roboto"/>
                <a:cs typeface="Roboto"/>
                <a:sym typeface="Roboto"/>
              </a:defRPr>
            </a:lvl7pPr>
            <a:lvl8pPr lvl="7" rtl="0" algn="ctr">
              <a:buNone/>
              <a:defRPr b="1" sz="800">
                <a:solidFill>
                  <a:schemeClr val="lt1"/>
                </a:solidFill>
                <a:latin typeface="Roboto"/>
                <a:ea typeface="Roboto"/>
                <a:cs typeface="Roboto"/>
                <a:sym typeface="Roboto"/>
              </a:defRPr>
            </a:lvl8pPr>
            <a:lvl9pPr lvl="8" rtl="0" algn="ctr">
              <a:buNone/>
              <a:defRPr b="1" sz="800">
                <a:solidFill>
                  <a:schemeClr val="lt1"/>
                </a:solidFill>
                <a:latin typeface="Roboto"/>
                <a:ea typeface="Roboto"/>
                <a:cs typeface="Roboto"/>
                <a:sym typeface="Roboto"/>
              </a:defRPr>
            </a:lvl9pPr>
          </a:lstStyle>
          <a:p>
            <a:pPr indent="0" lvl="0" marL="0" rtl="0" algn="ct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79">
          <p15:clr>
            <a:srgbClr val="E46962"/>
          </p15:clr>
        </p15:guide>
        <p15:guide id="2" pos="158">
          <p15:clr>
            <a:srgbClr val="E46962"/>
          </p15:clr>
        </p15:guide>
        <p15:guide id="3" orient="horz" pos="79">
          <p15:clr>
            <a:srgbClr val="E46962"/>
          </p15:clr>
        </p15:guide>
        <p15:guide id="4" pos="581">
          <p15:clr>
            <a:srgbClr val="E46962"/>
          </p15:clr>
        </p15:guide>
        <p15:guide id="5" pos="660">
          <p15:clr>
            <a:srgbClr val="E46962"/>
          </p15:clr>
        </p15:guide>
        <p15:guide id="6" pos="1083">
          <p15:clr>
            <a:srgbClr val="E46962"/>
          </p15:clr>
        </p15:guide>
        <p15:guide id="7" pos="1163">
          <p15:clr>
            <a:srgbClr val="E46962"/>
          </p15:clr>
        </p15:guide>
        <p15:guide id="8" pos="1585">
          <p15:clr>
            <a:srgbClr val="E46962"/>
          </p15:clr>
        </p15:guide>
        <p15:guide id="9" pos="1665">
          <p15:clr>
            <a:srgbClr val="E46962"/>
          </p15:clr>
        </p15:guide>
        <p15:guide id="10" pos="2088">
          <p15:clr>
            <a:srgbClr val="E46962"/>
          </p15:clr>
        </p15:guide>
        <p15:guide id="11" pos="2167">
          <p15:clr>
            <a:srgbClr val="E46962"/>
          </p15:clr>
        </p15:guide>
        <p15:guide id="12" pos="2590">
          <p15:clr>
            <a:srgbClr val="E46962"/>
          </p15:clr>
        </p15:guide>
        <p15:guide id="13" pos="2669">
          <p15:clr>
            <a:srgbClr val="E46962"/>
          </p15:clr>
        </p15:guide>
        <p15:guide id="14" pos="3092">
          <p15:clr>
            <a:srgbClr val="E46962"/>
          </p15:clr>
        </p15:guide>
        <p15:guide id="15" pos="3171">
          <p15:clr>
            <a:srgbClr val="E46962"/>
          </p15:clr>
        </p15:guide>
        <p15:guide id="16" pos="3594">
          <p15:clr>
            <a:srgbClr val="E46962"/>
          </p15:clr>
        </p15:guide>
        <p15:guide id="17" pos="3673">
          <p15:clr>
            <a:srgbClr val="E46962"/>
          </p15:clr>
        </p15:guide>
        <p15:guide id="18" pos="4096">
          <p15:clr>
            <a:srgbClr val="E46962"/>
          </p15:clr>
        </p15:guide>
        <p15:guide id="19" pos="4175">
          <p15:clr>
            <a:srgbClr val="E46962"/>
          </p15:clr>
        </p15:guide>
        <p15:guide id="20" pos="4598">
          <p15:clr>
            <a:srgbClr val="E46962"/>
          </p15:clr>
        </p15:guide>
        <p15:guide id="21" pos="4677">
          <p15:clr>
            <a:srgbClr val="E46962"/>
          </p15:clr>
        </p15:guide>
        <p15:guide id="22" pos="5100">
          <p15:clr>
            <a:srgbClr val="E46962"/>
          </p15:clr>
        </p15:guide>
        <p15:guide id="23" pos="5179">
          <p15:clr>
            <a:srgbClr val="E46962"/>
          </p15:clr>
        </p15:guide>
        <p15:guide id="24" pos="5602">
          <p15:clr>
            <a:srgbClr val="E46962"/>
          </p15:clr>
        </p15:guide>
        <p15:guide id="25" pos="5681">
          <p15:clr>
            <a:srgbClr val="E46962"/>
          </p15:clr>
        </p15:guide>
        <p15:guide id="26" orient="horz" pos="2961">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0.xml"/><Relationship Id="rId3" Type="http://schemas.openxmlformats.org/officeDocument/2006/relationships/hyperlink" Target="https://docs.google.com/document/d/17iCjO0rH1V4FAUDiF0qc-Oh_huRUBb2TFLVIsIppUh0/edit?usp=sharing" TargetMode="External"/><Relationship Id="rId4" Type="http://schemas.openxmlformats.org/officeDocument/2006/relationships/image" Target="../media/image20.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1.xml"/><Relationship Id="rId3" Type="http://schemas.openxmlformats.org/officeDocument/2006/relationships/hyperlink" Target="https://docs.google.com/document/d/19Ox77neeYONRnS0rMOK6_MRrwwwCO9m7U3EhkVvMxlA/edit?usp=sharing" TargetMode="External"/><Relationship Id="rId4" Type="http://schemas.openxmlformats.org/officeDocument/2006/relationships/image" Target="../media/image4.png"/><Relationship Id="rId9" Type="http://schemas.openxmlformats.org/officeDocument/2006/relationships/image" Target="../media/image15.png"/><Relationship Id="rId5" Type="http://schemas.openxmlformats.org/officeDocument/2006/relationships/image" Target="../media/image22.png"/><Relationship Id="rId6" Type="http://schemas.openxmlformats.org/officeDocument/2006/relationships/image" Target="../media/image14.png"/><Relationship Id="rId7" Type="http://schemas.openxmlformats.org/officeDocument/2006/relationships/image" Target="../media/image9.png"/><Relationship Id="rId8" Type="http://schemas.openxmlformats.org/officeDocument/2006/relationships/image" Target="../media/image3.png"/><Relationship Id="rId11" Type="http://schemas.openxmlformats.org/officeDocument/2006/relationships/image" Target="../media/image24.png"/><Relationship Id="rId10" Type="http://schemas.openxmlformats.org/officeDocument/2006/relationships/image" Target="../media/image18.png"/><Relationship Id="rId13" Type="http://schemas.openxmlformats.org/officeDocument/2006/relationships/image" Target="../media/image25.png"/><Relationship Id="rId12"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2.xml"/><Relationship Id="rId3" Type="http://schemas.openxmlformats.org/officeDocument/2006/relationships/hyperlink" Target="https://docs.google.com/document/d/1PYFwiDD36bKflJDuNPfQnVdHs4ZYgjfFXKG0GhFDCbs/edit?usp=sharing" TargetMode="External"/><Relationship Id="rId4" Type="http://schemas.openxmlformats.org/officeDocument/2006/relationships/image" Target="../media/image21.png"/><Relationship Id="rId5" Type="http://schemas.openxmlformats.org/officeDocument/2006/relationships/image" Target="../media/image2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13.xml"/><Relationship Id="rId3" Type="http://schemas.openxmlformats.org/officeDocument/2006/relationships/hyperlink" Target="https://hdl.handle.net/1805/18524" TargetMode="External"/><Relationship Id="rId4" Type="http://schemas.openxmlformats.org/officeDocument/2006/relationships/hyperlink" Target="https://docs.google.com/document/d/1vbpEoe1MD8UfKg3jE0uTTa7zxaY6JMACXis7Hssb0sQ/edit?usp=sharing" TargetMode="External"/><Relationship Id="rId5"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notesSlide" Target="../notesSlides/notesSlide14.xml"/><Relationship Id="rId3" Type="http://schemas.openxmlformats.org/officeDocument/2006/relationships/image" Target="../media/image37.png"/><Relationship Id="rId4" Type="http://schemas.openxmlformats.org/officeDocument/2006/relationships/image" Target="../media/image29.png"/><Relationship Id="rId5" Type="http://schemas.openxmlformats.org/officeDocument/2006/relationships/image" Target="../media/image17.png"/><Relationship Id="rId6" Type="http://schemas.openxmlformats.org/officeDocument/2006/relationships/image" Target="../media/image26.png"/><Relationship Id="rId7" Type="http://schemas.openxmlformats.org/officeDocument/2006/relationships/image" Target="../media/image2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2.xml"/><Relationship Id="rId2" Type="http://schemas.openxmlformats.org/officeDocument/2006/relationships/notesSlide" Target="../notesSlides/notesSlide15.xml"/><Relationship Id="rId3" Type="http://schemas.openxmlformats.org/officeDocument/2006/relationships/image" Target="../media/image31.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6.xml"/><Relationship Id="rId3" Type="http://schemas.openxmlformats.org/officeDocument/2006/relationships/image" Target="../media/image35.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7.xml"/><Relationship Id="rId3" Type="http://schemas.openxmlformats.org/officeDocument/2006/relationships/image" Target="../media/image38.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8.xml"/><Relationship Id="rId3" Type="http://schemas.openxmlformats.org/officeDocument/2006/relationships/hyperlink" Target="http://bit.ly/4itH3So" TargetMode="External"/><Relationship Id="rId4" Type="http://schemas.openxmlformats.org/officeDocument/2006/relationships/hyperlink" Target="mailto:danielleostendorf@mines.edu" TargetMode="External"/><Relationship Id="rId5" Type="http://schemas.openxmlformats.org/officeDocument/2006/relationships/image" Target="../media/image3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19.xml"/><Relationship Id="rId3" Type="http://schemas.openxmlformats.org/officeDocument/2006/relationships/image" Target="../media/image36.jpg"/><Relationship Id="rId4" Type="http://schemas.openxmlformats.org/officeDocument/2006/relationships/hyperlink" Target="mailto:danielleostendorf@mines.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hyperlink" Target="https://americanlibrariesmagazine.org/2021/11/01/succession-planning-building-a-better-tomorrow/" TargetMode="Externa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3.xml"/><Relationship Id="rId3" Type="http://schemas.openxmlformats.org/officeDocument/2006/relationships/image" Target="../media/image3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4.xml"/><Relationship Id="rId3"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5.xml"/><Relationship Id="rId3" Type="http://schemas.openxmlformats.org/officeDocument/2006/relationships/hyperlink" Target="https://library.mines.edu/about/directory/" TargetMode="External"/><Relationship Id="rId4" Type="http://schemas.openxmlformats.org/officeDocument/2006/relationships/image" Target="../media/image8.png"/><Relationship Id="rId9" Type="http://schemas.openxmlformats.org/officeDocument/2006/relationships/image" Target="../media/image7.png"/><Relationship Id="rId5" Type="http://schemas.openxmlformats.org/officeDocument/2006/relationships/image" Target="../media/image5.png"/><Relationship Id="rId6" Type="http://schemas.openxmlformats.org/officeDocument/2006/relationships/image" Target="../media/image2.png"/><Relationship Id="rId7" Type="http://schemas.openxmlformats.org/officeDocument/2006/relationships/image" Target="../media/image6.png"/><Relationship Id="rId8"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6.xml"/><Relationship Id="rId3" Type="http://schemas.openxmlformats.org/officeDocument/2006/relationships/image" Target="../media/image3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7.xml"/><Relationship Id="rId3" Type="http://schemas.openxmlformats.org/officeDocument/2006/relationships/hyperlink" Target="mailto:liberes@mines.edu" TargetMode="External"/><Relationship Id="rId4" Type="http://schemas.openxmlformats.org/officeDocument/2006/relationships/image" Target="../media/image3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 Id="rId3" Type="http://schemas.openxmlformats.org/officeDocument/2006/relationships/image" Target="../media/image12.png"/><Relationship Id="rId4" Type="http://schemas.openxmlformats.org/officeDocument/2006/relationships/image" Target="../media/image16.png"/><Relationship Id="rId5" Type="http://schemas.openxmlformats.org/officeDocument/2006/relationships/hyperlink" Target="https://docs.google.com/document/d/1J6nn6TXxpM3VQ3g2O6FuwA8Qn0OJSb_3QyZDorWfI0A/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pic>
        <p:nvPicPr>
          <p:cNvPr descr="Silhouette of person walking in front of striped facade." id="534" name="Google Shape;534;p50"/>
          <p:cNvPicPr preferRelativeResize="0"/>
          <p:nvPr>
            <p:ph idx="2" type="pic"/>
          </p:nvPr>
        </p:nvPicPr>
        <p:blipFill rotWithShape="1">
          <a:blip r:embed="rId3">
            <a:alphaModFix/>
          </a:blip>
          <a:srcRect b="29326" l="0" r="0" t="29322"/>
          <a:stretch/>
        </p:blipFill>
        <p:spPr>
          <a:xfrm>
            <a:off x="125700" y="125600"/>
            <a:ext cx="8892900" cy="2452800"/>
          </a:xfrm>
          <a:prstGeom prst="roundRect">
            <a:avLst>
              <a:gd fmla="val 16667" name="adj"/>
            </a:avLst>
          </a:prstGeom>
        </p:spPr>
      </p:pic>
      <p:sp>
        <p:nvSpPr>
          <p:cNvPr id="535" name="Google Shape;535;p50"/>
          <p:cNvSpPr txBox="1"/>
          <p:nvPr>
            <p:ph type="title"/>
          </p:nvPr>
        </p:nvSpPr>
        <p:spPr>
          <a:xfrm>
            <a:off x="125700" y="2649900"/>
            <a:ext cx="8768100" cy="11382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Putting the Success In Succession Planning: </a:t>
            </a:r>
            <a:r>
              <a:rPr lang="en" sz="2700"/>
              <a:t>Documenting an E-resources Librarian Position</a:t>
            </a:r>
            <a:endParaRPr sz="2700"/>
          </a:p>
        </p:txBody>
      </p:sp>
      <p:sp>
        <p:nvSpPr>
          <p:cNvPr id="536" name="Google Shape;536;p50"/>
          <p:cNvSpPr txBox="1"/>
          <p:nvPr>
            <p:ph idx="1" type="subTitle"/>
          </p:nvPr>
        </p:nvSpPr>
        <p:spPr>
          <a:xfrm>
            <a:off x="2838450" y="4005300"/>
            <a:ext cx="3342600" cy="1138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2400"/>
              <a:t>Danielle L. Ostendorf</a:t>
            </a:r>
            <a:endParaRPr b="0" sz="2400"/>
          </a:p>
          <a:p>
            <a:pPr indent="0" lvl="0" marL="0" rtl="0" algn="ctr">
              <a:spcBef>
                <a:spcPts val="0"/>
              </a:spcBef>
              <a:spcAft>
                <a:spcPts val="0"/>
              </a:spcAft>
              <a:buNone/>
            </a:pPr>
            <a:r>
              <a:rPr b="0" lang="en"/>
              <a:t>Colorado School of Mines</a:t>
            </a:r>
            <a:endParaRPr b="0"/>
          </a:p>
          <a:p>
            <a:pPr indent="0" lvl="0" marL="0" rtl="0" algn="ctr">
              <a:spcBef>
                <a:spcPts val="0"/>
              </a:spcBef>
              <a:spcAft>
                <a:spcPts val="0"/>
              </a:spcAft>
              <a:buNone/>
            </a:pPr>
            <a:r>
              <a:rPr b="0" lang="en"/>
              <a:t>danielleostendorf@mines.edu</a:t>
            </a:r>
            <a:endParaRPr b="0"/>
          </a:p>
        </p:txBody>
      </p:sp>
      <p:pic>
        <p:nvPicPr>
          <p:cNvPr id="537" name="Google Shape;537;p50" title="erl-20-years-1-black.png"/>
          <p:cNvPicPr preferRelativeResize="0"/>
          <p:nvPr/>
        </p:nvPicPr>
        <p:blipFill>
          <a:blip r:embed="rId4">
            <a:alphaModFix/>
          </a:blip>
          <a:stretch>
            <a:fillRect/>
          </a:stretch>
        </p:blipFill>
        <p:spPr>
          <a:xfrm>
            <a:off x="7816926" y="4314088"/>
            <a:ext cx="1327073" cy="82942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59"/>
          <p:cNvSpPr txBox="1"/>
          <p:nvPr>
            <p:ph type="title"/>
          </p:nvPr>
        </p:nvSpPr>
        <p:spPr>
          <a:xfrm>
            <a:off x="125700" y="125600"/>
            <a:ext cx="8712000" cy="103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200"/>
              <a:t>E-resources Manual</a:t>
            </a:r>
            <a:endParaRPr sz="5200"/>
          </a:p>
        </p:txBody>
      </p:sp>
      <p:sp>
        <p:nvSpPr>
          <p:cNvPr id="637" name="Google Shape;637;p59"/>
          <p:cNvSpPr txBox="1"/>
          <p:nvPr>
            <p:ph idx="3"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638" name="Google Shape;638;p59"/>
          <p:cNvSpPr txBox="1"/>
          <p:nvPr>
            <p:ph idx="2" type="body"/>
          </p:nvPr>
        </p:nvSpPr>
        <p:spPr>
          <a:xfrm>
            <a:off x="126200" y="1033475"/>
            <a:ext cx="3477600" cy="3723600"/>
          </a:xfrm>
          <a:prstGeom prst="rect">
            <a:avLst/>
          </a:prstGeom>
        </p:spPr>
        <p:txBody>
          <a:bodyPr anchorCtr="0" anchor="t" bIns="91425" lIns="91425" spcFirstLastPara="1" rIns="91425" wrap="square" tIns="91425">
            <a:noAutofit/>
          </a:bodyPr>
          <a:lstStyle/>
          <a:p>
            <a:pPr indent="-317500" lvl="0" marL="457200" rtl="0" algn="l">
              <a:lnSpc>
                <a:spcPct val="110000"/>
              </a:lnSpc>
              <a:spcBef>
                <a:spcPts val="0"/>
              </a:spcBef>
              <a:spcAft>
                <a:spcPts val="0"/>
              </a:spcAft>
              <a:buSzPts val="1400"/>
              <a:buChar char="➔"/>
            </a:pPr>
            <a:r>
              <a:rPr lang="en"/>
              <a:t>20+ pages and still growing</a:t>
            </a:r>
            <a:endParaRPr/>
          </a:p>
          <a:p>
            <a:pPr indent="-317500" lvl="0" marL="457200" rtl="0" algn="l">
              <a:lnSpc>
                <a:spcPct val="110000"/>
              </a:lnSpc>
              <a:spcBef>
                <a:spcPts val="0"/>
              </a:spcBef>
              <a:spcAft>
                <a:spcPts val="0"/>
              </a:spcAft>
              <a:buSzPts val="1400"/>
              <a:buChar char="➔"/>
            </a:pPr>
            <a:r>
              <a:rPr lang="en"/>
              <a:t>Document uniqueness and invaluable institutional knowledge</a:t>
            </a:r>
            <a:endParaRPr/>
          </a:p>
          <a:p>
            <a:pPr indent="-317500" lvl="0" marL="457200" rtl="0" algn="l">
              <a:lnSpc>
                <a:spcPct val="110000"/>
              </a:lnSpc>
              <a:spcBef>
                <a:spcPts val="0"/>
              </a:spcBef>
              <a:spcAft>
                <a:spcPts val="0"/>
              </a:spcAft>
              <a:buSzPts val="1400"/>
              <a:buChar char="➔"/>
            </a:pPr>
            <a:r>
              <a:rPr lang="en"/>
              <a:t>Link out to relevant documentation at the institution or on vendor sites</a:t>
            </a:r>
            <a:endParaRPr/>
          </a:p>
          <a:p>
            <a:pPr indent="-317500" lvl="0" marL="457200" rtl="0" algn="l">
              <a:lnSpc>
                <a:spcPct val="110000"/>
              </a:lnSpc>
              <a:spcBef>
                <a:spcPts val="0"/>
              </a:spcBef>
              <a:spcAft>
                <a:spcPts val="0"/>
              </a:spcAft>
              <a:buSzPts val="1400"/>
              <a:buChar char="➔"/>
            </a:pPr>
            <a:r>
              <a:rPr i="1" lang="en"/>
              <a:t>Concurrent work:</a:t>
            </a:r>
            <a:r>
              <a:rPr lang="en"/>
              <a:t> identifying what documentation needed to be created for specific workflows, processes, and known issues outside of the manual</a:t>
            </a:r>
            <a:endParaRPr/>
          </a:p>
          <a:p>
            <a:pPr indent="0" lvl="0" marL="0" rtl="0" algn="l">
              <a:lnSpc>
                <a:spcPct val="110000"/>
              </a:lnSpc>
              <a:spcBef>
                <a:spcPts val="0"/>
              </a:spcBef>
              <a:spcAft>
                <a:spcPts val="0"/>
              </a:spcAft>
              <a:buNone/>
            </a:pPr>
            <a:r>
              <a:t/>
            </a:r>
            <a:endParaRPr sz="900"/>
          </a:p>
          <a:p>
            <a:pPr indent="0" lvl="0" marL="0" rtl="0" algn="l">
              <a:lnSpc>
                <a:spcPct val="110000"/>
              </a:lnSpc>
              <a:spcBef>
                <a:spcPts val="0"/>
              </a:spcBef>
              <a:spcAft>
                <a:spcPts val="0"/>
              </a:spcAft>
              <a:buNone/>
            </a:pPr>
            <a:r>
              <a:t/>
            </a:r>
            <a:endParaRPr/>
          </a:p>
          <a:p>
            <a:pPr indent="457200" lvl="0" marL="0" rtl="0" algn="l">
              <a:lnSpc>
                <a:spcPct val="110000"/>
              </a:lnSpc>
              <a:spcBef>
                <a:spcPts val="0"/>
              </a:spcBef>
              <a:spcAft>
                <a:spcPts val="0"/>
              </a:spcAft>
              <a:buNone/>
            </a:pPr>
            <a:r>
              <a:rPr lang="en"/>
              <a:t>🔗 </a:t>
            </a:r>
            <a:r>
              <a:rPr lang="en" u="sng">
                <a:solidFill>
                  <a:schemeClr val="hlink"/>
                </a:solidFill>
                <a:hlinkClick r:id="rId3"/>
              </a:rPr>
              <a:t>Danielle’s Manual</a:t>
            </a:r>
            <a:endParaRPr b="1" sz="800"/>
          </a:p>
        </p:txBody>
      </p:sp>
      <p:sp>
        <p:nvSpPr>
          <p:cNvPr id="639" name="Google Shape;639;p59"/>
          <p:cNvSpPr txBox="1"/>
          <p:nvPr>
            <p:ph idx="4" type="subTitle"/>
          </p:nvPr>
        </p:nvSpPr>
        <p:spPr>
          <a:xfrm>
            <a:off x="3545100" y="4829700"/>
            <a:ext cx="20538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Documentation – 2 of 3</a:t>
            </a:r>
            <a:endParaRPr/>
          </a:p>
        </p:txBody>
      </p:sp>
      <p:sp>
        <p:nvSpPr>
          <p:cNvPr id="640" name="Google Shape;640;p59"/>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cxnSp>
        <p:nvCxnSpPr>
          <p:cNvPr id="641" name="Google Shape;641;p59"/>
          <p:cNvCxnSpPr/>
          <p:nvPr/>
        </p:nvCxnSpPr>
        <p:spPr>
          <a:xfrm flipH="1">
            <a:off x="3824925" y="1068450"/>
            <a:ext cx="7500" cy="2854200"/>
          </a:xfrm>
          <a:prstGeom prst="straightConnector1">
            <a:avLst/>
          </a:prstGeom>
          <a:noFill/>
          <a:ln cap="flat" cmpd="sng" w="19050">
            <a:solidFill>
              <a:schemeClr val="dk2"/>
            </a:solidFill>
            <a:prstDash val="solid"/>
            <a:round/>
            <a:headEnd len="med" w="med" type="none"/>
            <a:tailEnd len="med" w="med" type="none"/>
          </a:ln>
        </p:spPr>
      </p:cxnSp>
      <p:cxnSp>
        <p:nvCxnSpPr>
          <p:cNvPr id="642" name="Google Shape;642;p59"/>
          <p:cNvCxnSpPr/>
          <p:nvPr/>
        </p:nvCxnSpPr>
        <p:spPr>
          <a:xfrm flipH="1">
            <a:off x="3901125" y="1220850"/>
            <a:ext cx="7500" cy="2854200"/>
          </a:xfrm>
          <a:prstGeom prst="straightConnector1">
            <a:avLst/>
          </a:prstGeom>
          <a:noFill/>
          <a:ln cap="flat" cmpd="sng" w="19050">
            <a:solidFill>
              <a:schemeClr val="lt2"/>
            </a:solidFill>
            <a:prstDash val="solid"/>
            <a:round/>
            <a:headEnd len="med" w="med" type="none"/>
            <a:tailEnd len="med" w="med" type="none"/>
          </a:ln>
        </p:spPr>
      </p:cxnSp>
      <p:cxnSp>
        <p:nvCxnSpPr>
          <p:cNvPr id="643" name="Google Shape;643;p59"/>
          <p:cNvCxnSpPr/>
          <p:nvPr/>
        </p:nvCxnSpPr>
        <p:spPr>
          <a:xfrm flipH="1">
            <a:off x="3977325" y="1373250"/>
            <a:ext cx="7500" cy="2854200"/>
          </a:xfrm>
          <a:prstGeom prst="straightConnector1">
            <a:avLst/>
          </a:prstGeom>
          <a:noFill/>
          <a:ln cap="flat" cmpd="sng" w="19050">
            <a:solidFill>
              <a:schemeClr val="accent1"/>
            </a:solidFill>
            <a:prstDash val="solid"/>
            <a:round/>
            <a:headEnd len="med" w="med" type="none"/>
            <a:tailEnd len="med" w="med" type="none"/>
          </a:ln>
        </p:spPr>
      </p:cxnSp>
      <p:cxnSp>
        <p:nvCxnSpPr>
          <p:cNvPr id="644" name="Google Shape;644;p59"/>
          <p:cNvCxnSpPr/>
          <p:nvPr/>
        </p:nvCxnSpPr>
        <p:spPr>
          <a:xfrm flipH="1">
            <a:off x="4053525" y="1525650"/>
            <a:ext cx="7500" cy="2854200"/>
          </a:xfrm>
          <a:prstGeom prst="straightConnector1">
            <a:avLst/>
          </a:prstGeom>
          <a:noFill/>
          <a:ln cap="flat" cmpd="sng" w="19050">
            <a:solidFill>
              <a:schemeClr val="accent2"/>
            </a:solidFill>
            <a:prstDash val="solid"/>
            <a:round/>
            <a:headEnd len="med" w="med" type="none"/>
            <a:tailEnd len="med" w="med" type="none"/>
          </a:ln>
        </p:spPr>
      </p:cxnSp>
      <p:cxnSp>
        <p:nvCxnSpPr>
          <p:cNvPr id="645" name="Google Shape;645;p59"/>
          <p:cNvCxnSpPr/>
          <p:nvPr/>
        </p:nvCxnSpPr>
        <p:spPr>
          <a:xfrm flipH="1">
            <a:off x="4129725" y="1678050"/>
            <a:ext cx="7500" cy="2854200"/>
          </a:xfrm>
          <a:prstGeom prst="straightConnector1">
            <a:avLst/>
          </a:prstGeom>
          <a:noFill/>
          <a:ln cap="flat" cmpd="sng" w="19050">
            <a:solidFill>
              <a:schemeClr val="accent3"/>
            </a:solidFill>
            <a:prstDash val="solid"/>
            <a:round/>
            <a:headEnd len="med" w="med" type="none"/>
            <a:tailEnd len="med" w="med" type="none"/>
          </a:ln>
        </p:spPr>
      </p:cxnSp>
      <p:cxnSp>
        <p:nvCxnSpPr>
          <p:cNvPr id="646" name="Google Shape;646;p59"/>
          <p:cNvCxnSpPr/>
          <p:nvPr/>
        </p:nvCxnSpPr>
        <p:spPr>
          <a:xfrm flipH="1">
            <a:off x="4205925" y="1830450"/>
            <a:ext cx="7500" cy="2854200"/>
          </a:xfrm>
          <a:prstGeom prst="straightConnector1">
            <a:avLst/>
          </a:prstGeom>
          <a:noFill/>
          <a:ln cap="flat" cmpd="sng" w="19050">
            <a:solidFill>
              <a:schemeClr val="accent4"/>
            </a:solidFill>
            <a:prstDash val="solid"/>
            <a:round/>
            <a:headEnd len="med" w="med" type="none"/>
            <a:tailEnd len="med" w="med" type="none"/>
          </a:ln>
        </p:spPr>
      </p:cxnSp>
      <p:pic>
        <p:nvPicPr>
          <p:cNvPr id="647" name="Google Shape;647;p59" title="screen-20250320-0834072-ezgif.com-video-to-gif-converter.gif"/>
          <p:cNvPicPr preferRelativeResize="0"/>
          <p:nvPr/>
        </p:nvPicPr>
        <p:blipFill>
          <a:blip r:embed="rId4">
            <a:alphaModFix/>
          </a:blip>
          <a:stretch>
            <a:fillRect/>
          </a:stretch>
        </p:blipFill>
        <p:spPr>
          <a:xfrm>
            <a:off x="4766300" y="1033475"/>
            <a:ext cx="3723600" cy="3723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1" name="Shape 651"/>
        <p:cNvGrpSpPr/>
        <p:nvPr/>
      </p:nvGrpSpPr>
      <p:grpSpPr>
        <a:xfrm>
          <a:off x="0" y="0"/>
          <a:ext cx="0" cy="0"/>
          <a:chOff x="0" y="0"/>
          <a:chExt cx="0" cy="0"/>
        </a:xfrm>
      </p:grpSpPr>
      <p:sp>
        <p:nvSpPr>
          <p:cNvPr id="652" name="Google Shape;652;p60"/>
          <p:cNvSpPr txBox="1"/>
          <p:nvPr>
            <p:ph type="title"/>
          </p:nvPr>
        </p:nvSpPr>
        <p:spPr>
          <a:xfrm>
            <a:off x="125700" y="125600"/>
            <a:ext cx="7299600" cy="103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200"/>
              <a:t>E-resources Manual</a:t>
            </a:r>
            <a:endParaRPr sz="5200"/>
          </a:p>
        </p:txBody>
      </p:sp>
      <p:sp>
        <p:nvSpPr>
          <p:cNvPr id="653" name="Google Shape;653;p60"/>
          <p:cNvSpPr txBox="1"/>
          <p:nvPr>
            <p:ph idx="3"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654" name="Google Shape;654;p60"/>
          <p:cNvSpPr txBox="1"/>
          <p:nvPr>
            <p:ph idx="2" type="body"/>
          </p:nvPr>
        </p:nvSpPr>
        <p:spPr>
          <a:xfrm>
            <a:off x="126200" y="1033475"/>
            <a:ext cx="3630000" cy="3723600"/>
          </a:xfrm>
          <a:prstGeom prst="rect">
            <a:avLst/>
          </a:prstGeom>
        </p:spPr>
        <p:txBody>
          <a:bodyPr anchorCtr="0" anchor="t" bIns="91425" lIns="91425" spcFirstLastPara="1" rIns="91425" wrap="square" tIns="91425">
            <a:noAutofit/>
          </a:bodyPr>
          <a:lstStyle/>
          <a:p>
            <a:pPr indent="-317500" lvl="0" marL="457200" rtl="0" algn="l">
              <a:lnSpc>
                <a:spcPct val="110000"/>
              </a:lnSpc>
              <a:spcBef>
                <a:spcPts val="0"/>
              </a:spcBef>
              <a:spcAft>
                <a:spcPts val="0"/>
              </a:spcAft>
              <a:buSzPts val="1400"/>
              <a:buChar char="➔"/>
            </a:pPr>
            <a:r>
              <a:rPr lang="en"/>
              <a:t>Structured on the ERM Lifecycle</a:t>
            </a:r>
            <a:endParaRPr/>
          </a:p>
          <a:p>
            <a:pPr indent="-317500" lvl="0" marL="457200" rtl="0" algn="l">
              <a:lnSpc>
                <a:spcPct val="110000"/>
              </a:lnSpc>
              <a:spcBef>
                <a:spcPts val="0"/>
              </a:spcBef>
              <a:spcAft>
                <a:spcPts val="0"/>
              </a:spcAft>
              <a:buSzPts val="1400"/>
              <a:buChar char="➔"/>
            </a:pPr>
            <a:r>
              <a:rPr lang="en"/>
              <a:t>Customize it to your work and institution</a:t>
            </a:r>
            <a:endParaRPr/>
          </a:p>
          <a:p>
            <a:pPr indent="-317500" lvl="1" marL="914400" rtl="0" algn="l">
              <a:lnSpc>
                <a:spcPct val="110000"/>
              </a:lnSpc>
              <a:spcBef>
                <a:spcPts val="0"/>
              </a:spcBef>
              <a:spcAft>
                <a:spcPts val="0"/>
              </a:spcAft>
              <a:buSzPts val="1400"/>
              <a:buChar char="◆"/>
            </a:pPr>
            <a:r>
              <a:rPr lang="en"/>
              <a:t>OR, work as a team to document the e-resources workflow if multiple staff are involved</a:t>
            </a:r>
            <a:endParaRPr/>
          </a:p>
          <a:p>
            <a:pPr indent="-317500" lvl="0" marL="457200" rtl="0" algn="l">
              <a:lnSpc>
                <a:spcPct val="110000"/>
              </a:lnSpc>
              <a:spcBef>
                <a:spcPts val="0"/>
              </a:spcBef>
              <a:spcAft>
                <a:spcPts val="0"/>
              </a:spcAft>
              <a:buSzPts val="1400"/>
              <a:buChar char="➔"/>
            </a:pPr>
            <a:r>
              <a:rPr lang="en"/>
              <a:t>Look at job description(s) to make sure all duties are covered</a:t>
            </a:r>
            <a:endParaRPr/>
          </a:p>
          <a:p>
            <a:pPr indent="0" lvl="0" marL="0" rtl="0" algn="l">
              <a:lnSpc>
                <a:spcPct val="110000"/>
              </a:lnSpc>
              <a:spcBef>
                <a:spcPts val="0"/>
              </a:spcBef>
              <a:spcAft>
                <a:spcPts val="0"/>
              </a:spcAft>
              <a:buNone/>
            </a:pPr>
            <a:r>
              <a:t/>
            </a:r>
            <a:endParaRPr/>
          </a:p>
          <a:p>
            <a:pPr indent="0" lvl="0" marL="0" rtl="0" algn="l">
              <a:lnSpc>
                <a:spcPct val="110000"/>
              </a:lnSpc>
              <a:spcBef>
                <a:spcPts val="0"/>
              </a:spcBef>
              <a:spcAft>
                <a:spcPts val="0"/>
              </a:spcAft>
              <a:buNone/>
            </a:pPr>
            <a:r>
              <a:t/>
            </a:r>
            <a:endParaRPr/>
          </a:p>
          <a:p>
            <a:pPr indent="457200" lvl="0" marL="0" rtl="0" algn="l">
              <a:lnSpc>
                <a:spcPct val="110000"/>
              </a:lnSpc>
              <a:spcBef>
                <a:spcPts val="0"/>
              </a:spcBef>
              <a:spcAft>
                <a:spcPts val="0"/>
              </a:spcAft>
              <a:buNone/>
            </a:pPr>
            <a:r>
              <a:rPr lang="en"/>
              <a:t>🔗 </a:t>
            </a:r>
            <a:r>
              <a:rPr lang="en" u="sng">
                <a:solidFill>
                  <a:schemeClr val="hlink"/>
                </a:solidFill>
                <a:hlinkClick r:id="rId3"/>
              </a:rPr>
              <a:t>Template for you!</a:t>
            </a:r>
            <a:endParaRPr/>
          </a:p>
          <a:p>
            <a:pPr indent="0" lvl="0" marL="0" rtl="0" algn="l">
              <a:lnSpc>
                <a:spcPct val="110000"/>
              </a:lnSpc>
              <a:spcBef>
                <a:spcPts val="0"/>
              </a:spcBef>
              <a:spcAft>
                <a:spcPts val="0"/>
              </a:spcAft>
              <a:buNone/>
            </a:pPr>
            <a:r>
              <a:rPr lang="en"/>
              <a:t>		Make it your own :)</a:t>
            </a:r>
            <a:endParaRPr/>
          </a:p>
          <a:p>
            <a:pPr indent="0" lvl="0" marL="0" rtl="0" algn="l">
              <a:spcBef>
                <a:spcPts val="0"/>
              </a:spcBef>
              <a:spcAft>
                <a:spcPts val="0"/>
              </a:spcAft>
              <a:buNone/>
            </a:pPr>
            <a:r>
              <a:t/>
            </a:r>
            <a:endParaRPr b="1" sz="800"/>
          </a:p>
        </p:txBody>
      </p:sp>
      <p:sp>
        <p:nvSpPr>
          <p:cNvPr id="655" name="Google Shape;655;p60"/>
          <p:cNvSpPr txBox="1"/>
          <p:nvPr>
            <p:ph idx="4" type="subTitle"/>
          </p:nvPr>
        </p:nvSpPr>
        <p:spPr>
          <a:xfrm>
            <a:off x="3545100" y="4829700"/>
            <a:ext cx="20538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Documentation – 2 of 3</a:t>
            </a:r>
            <a:endParaRPr/>
          </a:p>
          <a:p>
            <a:pPr indent="0" lvl="0" marL="0" rtl="0" algn="ctr">
              <a:spcBef>
                <a:spcPts val="0"/>
              </a:spcBef>
              <a:spcAft>
                <a:spcPts val="0"/>
              </a:spcAft>
              <a:buNone/>
            </a:pPr>
            <a:r>
              <a:t/>
            </a:r>
            <a:endParaRPr/>
          </a:p>
        </p:txBody>
      </p:sp>
      <p:sp>
        <p:nvSpPr>
          <p:cNvPr id="656" name="Google Shape;656;p60"/>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cxnSp>
        <p:nvCxnSpPr>
          <p:cNvPr id="657" name="Google Shape;657;p60"/>
          <p:cNvCxnSpPr/>
          <p:nvPr/>
        </p:nvCxnSpPr>
        <p:spPr>
          <a:xfrm flipH="1">
            <a:off x="3824925" y="1068450"/>
            <a:ext cx="7500" cy="2854200"/>
          </a:xfrm>
          <a:prstGeom prst="straightConnector1">
            <a:avLst/>
          </a:prstGeom>
          <a:noFill/>
          <a:ln cap="flat" cmpd="sng" w="19050">
            <a:solidFill>
              <a:schemeClr val="dk2"/>
            </a:solidFill>
            <a:prstDash val="solid"/>
            <a:round/>
            <a:headEnd len="med" w="med" type="none"/>
            <a:tailEnd len="med" w="med" type="none"/>
          </a:ln>
        </p:spPr>
      </p:cxnSp>
      <p:cxnSp>
        <p:nvCxnSpPr>
          <p:cNvPr id="658" name="Google Shape;658;p60"/>
          <p:cNvCxnSpPr/>
          <p:nvPr/>
        </p:nvCxnSpPr>
        <p:spPr>
          <a:xfrm flipH="1">
            <a:off x="3901125" y="1220850"/>
            <a:ext cx="7500" cy="2854200"/>
          </a:xfrm>
          <a:prstGeom prst="straightConnector1">
            <a:avLst/>
          </a:prstGeom>
          <a:noFill/>
          <a:ln cap="flat" cmpd="sng" w="19050">
            <a:solidFill>
              <a:schemeClr val="lt2"/>
            </a:solidFill>
            <a:prstDash val="solid"/>
            <a:round/>
            <a:headEnd len="med" w="med" type="none"/>
            <a:tailEnd len="med" w="med" type="none"/>
          </a:ln>
        </p:spPr>
      </p:cxnSp>
      <p:cxnSp>
        <p:nvCxnSpPr>
          <p:cNvPr id="659" name="Google Shape;659;p60"/>
          <p:cNvCxnSpPr/>
          <p:nvPr/>
        </p:nvCxnSpPr>
        <p:spPr>
          <a:xfrm flipH="1">
            <a:off x="3977325" y="1373250"/>
            <a:ext cx="7500" cy="2854200"/>
          </a:xfrm>
          <a:prstGeom prst="straightConnector1">
            <a:avLst/>
          </a:prstGeom>
          <a:noFill/>
          <a:ln cap="flat" cmpd="sng" w="19050">
            <a:solidFill>
              <a:schemeClr val="accent1"/>
            </a:solidFill>
            <a:prstDash val="solid"/>
            <a:round/>
            <a:headEnd len="med" w="med" type="none"/>
            <a:tailEnd len="med" w="med" type="none"/>
          </a:ln>
        </p:spPr>
      </p:cxnSp>
      <p:cxnSp>
        <p:nvCxnSpPr>
          <p:cNvPr id="660" name="Google Shape;660;p60"/>
          <p:cNvCxnSpPr/>
          <p:nvPr/>
        </p:nvCxnSpPr>
        <p:spPr>
          <a:xfrm flipH="1">
            <a:off x="4053525" y="1525650"/>
            <a:ext cx="7500" cy="2854200"/>
          </a:xfrm>
          <a:prstGeom prst="straightConnector1">
            <a:avLst/>
          </a:prstGeom>
          <a:noFill/>
          <a:ln cap="flat" cmpd="sng" w="19050">
            <a:solidFill>
              <a:schemeClr val="accent2"/>
            </a:solidFill>
            <a:prstDash val="solid"/>
            <a:round/>
            <a:headEnd len="med" w="med" type="none"/>
            <a:tailEnd len="med" w="med" type="none"/>
          </a:ln>
        </p:spPr>
      </p:cxnSp>
      <p:cxnSp>
        <p:nvCxnSpPr>
          <p:cNvPr id="661" name="Google Shape;661;p60"/>
          <p:cNvCxnSpPr/>
          <p:nvPr/>
        </p:nvCxnSpPr>
        <p:spPr>
          <a:xfrm flipH="1">
            <a:off x="4129725" y="1678050"/>
            <a:ext cx="7500" cy="2854200"/>
          </a:xfrm>
          <a:prstGeom prst="straightConnector1">
            <a:avLst/>
          </a:prstGeom>
          <a:noFill/>
          <a:ln cap="flat" cmpd="sng" w="19050">
            <a:solidFill>
              <a:schemeClr val="accent3"/>
            </a:solidFill>
            <a:prstDash val="solid"/>
            <a:round/>
            <a:headEnd len="med" w="med" type="none"/>
            <a:tailEnd len="med" w="med" type="none"/>
          </a:ln>
        </p:spPr>
      </p:cxnSp>
      <p:cxnSp>
        <p:nvCxnSpPr>
          <p:cNvPr id="662" name="Google Shape;662;p60"/>
          <p:cNvCxnSpPr/>
          <p:nvPr/>
        </p:nvCxnSpPr>
        <p:spPr>
          <a:xfrm flipH="1">
            <a:off x="4205925" y="1830450"/>
            <a:ext cx="7500" cy="2854200"/>
          </a:xfrm>
          <a:prstGeom prst="straightConnector1">
            <a:avLst/>
          </a:prstGeom>
          <a:noFill/>
          <a:ln cap="flat" cmpd="sng" w="19050">
            <a:solidFill>
              <a:schemeClr val="accent4"/>
            </a:solidFill>
            <a:prstDash val="solid"/>
            <a:round/>
            <a:headEnd len="med" w="med" type="none"/>
            <a:tailEnd len="med" w="med" type="none"/>
          </a:ln>
        </p:spPr>
      </p:cxnSp>
      <p:pic>
        <p:nvPicPr>
          <p:cNvPr id="663" name="Google Shape;663;p60" title="1title.png"/>
          <p:cNvPicPr preferRelativeResize="0"/>
          <p:nvPr/>
        </p:nvPicPr>
        <p:blipFill>
          <a:blip r:embed="rId4">
            <a:alphaModFix/>
          </a:blip>
          <a:stretch>
            <a:fillRect/>
          </a:stretch>
        </p:blipFill>
        <p:spPr>
          <a:xfrm>
            <a:off x="4282125" y="1033475"/>
            <a:ext cx="3365500" cy="3365500"/>
          </a:xfrm>
          <a:prstGeom prst="rect">
            <a:avLst/>
          </a:prstGeom>
          <a:noFill/>
          <a:ln cap="flat" cmpd="sng" w="9525">
            <a:solidFill>
              <a:schemeClr val="dk1"/>
            </a:solidFill>
            <a:prstDash val="solid"/>
            <a:round/>
            <a:headEnd len="sm" w="sm" type="none"/>
            <a:tailEnd len="sm" w="sm" type="none"/>
          </a:ln>
          <a:effectLst>
            <a:outerShdw blurRad="57150" rotWithShape="0" algn="bl" dir="5400000" dist="19050">
              <a:srgbClr val="000000">
                <a:alpha val="50000"/>
              </a:srgbClr>
            </a:outerShdw>
          </a:effectLst>
        </p:spPr>
      </p:pic>
      <p:pic>
        <p:nvPicPr>
          <p:cNvPr id="664" name="Google Shape;664;p60" title="2summary.png"/>
          <p:cNvPicPr preferRelativeResize="0"/>
          <p:nvPr/>
        </p:nvPicPr>
        <p:blipFill>
          <a:blip r:embed="rId5">
            <a:alphaModFix/>
          </a:blip>
          <a:stretch>
            <a:fillRect/>
          </a:stretch>
        </p:blipFill>
        <p:spPr>
          <a:xfrm>
            <a:off x="4419600" y="1117589"/>
            <a:ext cx="3365500" cy="3365521"/>
          </a:xfrm>
          <a:prstGeom prst="rect">
            <a:avLst/>
          </a:prstGeom>
          <a:noFill/>
          <a:ln cap="flat" cmpd="sng" w="9525">
            <a:solidFill>
              <a:schemeClr val="dk1"/>
            </a:solidFill>
            <a:prstDash val="solid"/>
            <a:round/>
            <a:headEnd len="sm" w="sm" type="none"/>
            <a:tailEnd len="sm" w="sm" type="none"/>
          </a:ln>
          <a:effectLst>
            <a:outerShdw blurRad="57150" rotWithShape="0" algn="bl" dir="5400000" dist="19050">
              <a:srgbClr val="000000">
                <a:alpha val="50000"/>
              </a:srgbClr>
            </a:outerShdw>
          </a:effectLst>
        </p:spPr>
      </p:pic>
      <p:pic>
        <p:nvPicPr>
          <p:cNvPr id="665" name="Google Shape;665;p60" title="3job.png"/>
          <p:cNvPicPr preferRelativeResize="0"/>
          <p:nvPr/>
        </p:nvPicPr>
        <p:blipFill>
          <a:blip r:embed="rId6">
            <a:alphaModFix/>
          </a:blip>
          <a:stretch>
            <a:fillRect/>
          </a:stretch>
        </p:blipFill>
        <p:spPr>
          <a:xfrm>
            <a:off x="4578700" y="1270000"/>
            <a:ext cx="3365500" cy="3365500"/>
          </a:xfrm>
          <a:prstGeom prst="rect">
            <a:avLst/>
          </a:prstGeom>
          <a:noFill/>
          <a:ln cap="flat" cmpd="sng" w="9525">
            <a:solidFill>
              <a:schemeClr val="dk1"/>
            </a:solidFill>
            <a:prstDash val="solid"/>
            <a:round/>
            <a:headEnd len="sm" w="sm" type="none"/>
            <a:tailEnd len="sm" w="sm" type="none"/>
          </a:ln>
          <a:effectLst>
            <a:outerShdw blurRad="57150" rotWithShape="0" algn="bl" dir="5400000" dist="19050">
              <a:srgbClr val="000000">
                <a:alpha val="50000"/>
              </a:srgbClr>
            </a:outerShdw>
          </a:effectLst>
        </p:spPr>
      </p:pic>
      <p:pic>
        <p:nvPicPr>
          <p:cNvPr id="666" name="Google Shape;666;p60" title="4acquire.png"/>
          <p:cNvPicPr preferRelativeResize="0"/>
          <p:nvPr/>
        </p:nvPicPr>
        <p:blipFill>
          <a:blip r:embed="rId7">
            <a:alphaModFix/>
          </a:blip>
          <a:stretch>
            <a:fillRect/>
          </a:stretch>
        </p:blipFill>
        <p:spPr>
          <a:xfrm>
            <a:off x="4716750" y="1422400"/>
            <a:ext cx="3365500" cy="3365500"/>
          </a:xfrm>
          <a:prstGeom prst="rect">
            <a:avLst/>
          </a:prstGeom>
          <a:noFill/>
          <a:ln cap="flat" cmpd="sng" w="9525">
            <a:solidFill>
              <a:schemeClr val="dk1"/>
            </a:solidFill>
            <a:prstDash val="solid"/>
            <a:round/>
            <a:headEnd len="sm" w="sm" type="none"/>
            <a:tailEnd len="sm" w="sm" type="none"/>
          </a:ln>
        </p:spPr>
      </p:pic>
      <p:pic>
        <p:nvPicPr>
          <p:cNvPr id="667" name="Google Shape;667;p60" title="5licensing.png"/>
          <p:cNvPicPr preferRelativeResize="0"/>
          <p:nvPr/>
        </p:nvPicPr>
        <p:blipFill>
          <a:blip r:embed="rId8">
            <a:alphaModFix/>
          </a:blip>
          <a:stretch>
            <a:fillRect/>
          </a:stretch>
        </p:blipFill>
        <p:spPr>
          <a:xfrm>
            <a:off x="4932400" y="1288737"/>
            <a:ext cx="3365500" cy="3365476"/>
          </a:xfrm>
          <a:prstGeom prst="rect">
            <a:avLst/>
          </a:prstGeom>
          <a:noFill/>
          <a:ln cap="flat" cmpd="sng" w="9525">
            <a:solidFill>
              <a:schemeClr val="dk1"/>
            </a:solidFill>
            <a:prstDash val="solid"/>
            <a:round/>
            <a:headEnd len="sm" w="sm" type="none"/>
            <a:tailEnd len="sm" w="sm" type="none"/>
          </a:ln>
        </p:spPr>
      </p:pic>
      <p:pic>
        <p:nvPicPr>
          <p:cNvPr id="668" name="Google Shape;668;p60" title="6access.png"/>
          <p:cNvPicPr preferRelativeResize="0"/>
          <p:nvPr/>
        </p:nvPicPr>
        <p:blipFill>
          <a:blip r:embed="rId9">
            <a:alphaModFix/>
          </a:blip>
          <a:stretch>
            <a:fillRect/>
          </a:stretch>
        </p:blipFill>
        <p:spPr>
          <a:xfrm>
            <a:off x="5073625" y="1159400"/>
            <a:ext cx="3365500" cy="3365500"/>
          </a:xfrm>
          <a:prstGeom prst="rect">
            <a:avLst/>
          </a:prstGeom>
          <a:noFill/>
          <a:ln cap="flat" cmpd="sng" w="9525">
            <a:solidFill>
              <a:schemeClr val="dk1"/>
            </a:solidFill>
            <a:prstDash val="solid"/>
            <a:round/>
            <a:headEnd len="sm" w="sm" type="none"/>
            <a:tailEnd len="sm" w="sm" type="none"/>
          </a:ln>
        </p:spPr>
      </p:pic>
      <p:pic>
        <p:nvPicPr>
          <p:cNvPr id="669" name="Google Shape;669;p60" title="7admin.png"/>
          <p:cNvPicPr preferRelativeResize="0"/>
          <p:nvPr/>
        </p:nvPicPr>
        <p:blipFill>
          <a:blip r:embed="rId10">
            <a:alphaModFix/>
          </a:blip>
          <a:stretch>
            <a:fillRect/>
          </a:stretch>
        </p:blipFill>
        <p:spPr>
          <a:xfrm>
            <a:off x="5222275" y="1014351"/>
            <a:ext cx="3365500" cy="3365500"/>
          </a:xfrm>
          <a:prstGeom prst="rect">
            <a:avLst/>
          </a:prstGeom>
          <a:noFill/>
          <a:ln cap="flat" cmpd="sng" w="9525">
            <a:solidFill>
              <a:schemeClr val="dk1"/>
            </a:solidFill>
            <a:prstDash val="solid"/>
            <a:round/>
            <a:headEnd len="sm" w="sm" type="none"/>
            <a:tailEnd len="sm" w="sm" type="none"/>
          </a:ln>
        </p:spPr>
      </p:pic>
      <p:pic>
        <p:nvPicPr>
          <p:cNvPr id="670" name="Google Shape;670;p60" title="8eval.png"/>
          <p:cNvPicPr preferRelativeResize="0"/>
          <p:nvPr/>
        </p:nvPicPr>
        <p:blipFill>
          <a:blip r:embed="rId11">
            <a:alphaModFix/>
          </a:blip>
          <a:stretch>
            <a:fillRect/>
          </a:stretch>
        </p:blipFill>
        <p:spPr>
          <a:xfrm>
            <a:off x="5412325" y="874575"/>
            <a:ext cx="3365500" cy="3394346"/>
          </a:xfrm>
          <a:prstGeom prst="rect">
            <a:avLst/>
          </a:prstGeom>
          <a:noFill/>
          <a:ln cap="flat" cmpd="sng" w="9525">
            <a:solidFill>
              <a:schemeClr val="dk1"/>
            </a:solidFill>
            <a:prstDash val="solid"/>
            <a:round/>
            <a:headEnd len="sm" w="sm" type="none"/>
            <a:tailEnd len="sm" w="sm" type="none"/>
          </a:ln>
        </p:spPr>
      </p:pic>
      <p:pic>
        <p:nvPicPr>
          <p:cNvPr id="671" name="Google Shape;671;p60" title="9renewals.png"/>
          <p:cNvPicPr preferRelativeResize="0"/>
          <p:nvPr/>
        </p:nvPicPr>
        <p:blipFill>
          <a:blip r:embed="rId12">
            <a:alphaModFix/>
          </a:blip>
          <a:stretch>
            <a:fillRect/>
          </a:stretch>
        </p:blipFill>
        <p:spPr>
          <a:xfrm>
            <a:off x="5552900" y="1014350"/>
            <a:ext cx="3365500" cy="3365500"/>
          </a:xfrm>
          <a:prstGeom prst="rect">
            <a:avLst/>
          </a:prstGeom>
          <a:noFill/>
          <a:ln cap="flat" cmpd="sng" w="9525">
            <a:solidFill>
              <a:schemeClr val="dk1"/>
            </a:solidFill>
            <a:prstDash val="solid"/>
            <a:round/>
            <a:headEnd len="sm" w="sm" type="none"/>
            <a:tailEnd len="sm" w="sm" type="none"/>
          </a:ln>
        </p:spPr>
      </p:pic>
      <p:pic>
        <p:nvPicPr>
          <p:cNvPr id="672" name="Google Shape;672;p60" title="99end.png"/>
          <p:cNvPicPr preferRelativeResize="0"/>
          <p:nvPr/>
        </p:nvPicPr>
        <p:blipFill>
          <a:blip r:embed="rId13">
            <a:alphaModFix/>
          </a:blip>
          <a:stretch>
            <a:fillRect/>
          </a:stretch>
        </p:blipFill>
        <p:spPr>
          <a:xfrm>
            <a:off x="5716850" y="1198100"/>
            <a:ext cx="3394351" cy="3394351"/>
          </a:xfrm>
          <a:prstGeom prst="rect">
            <a:avLst/>
          </a:prstGeom>
          <a:noFill/>
          <a:ln cap="flat" cmpd="sng" w="9525">
            <a:solidFill>
              <a:schemeClr val="dk1"/>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2">
                                  <p:stCondLst>
                                    <p:cond delay="0"/>
                                  </p:stCondLst>
                                  <p:childTnLst>
                                    <p:set>
                                      <p:cBhvr>
                                        <p:cTn dur="1" fill="hold">
                                          <p:stCondLst>
                                            <p:cond delay="0"/>
                                          </p:stCondLst>
                                        </p:cTn>
                                        <p:tgtEl>
                                          <p:spTgt spid="663"/>
                                        </p:tgtEl>
                                        <p:attrNameLst>
                                          <p:attrName>style.visibility</p:attrName>
                                        </p:attrNameLst>
                                      </p:cBhvr>
                                      <p:to>
                                        <p:strVal val="visible"/>
                                      </p:to>
                                    </p:set>
                                    <p:anim calcmode="lin" valueType="num">
                                      <p:cBhvr additive="base">
                                        <p:cTn dur="3000"/>
                                        <p:tgtEl>
                                          <p:spTgt spid="663"/>
                                        </p:tgtEl>
                                        <p:attrNameLst>
                                          <p:attrName>ppt_x</p:attrName>
                                        </p:attrNameLst>
                                      </p:cBhvr>
                                      <p:tavLst>
                                        <p:tav fmla="" tm="0">
                                          <p:val>
                                            <p:strVal val="#ppt_x+1"/>
                                          </p:val>
                                        </p:tav>
                                        <p:tav fmla="" tm="100000">
                                          <p:val>
                                            <p:strVal val="#ppt_x"/>
                                          </p:val>
                                        </p:tav>
                                      </p:tavLst>
                                    </p:anim>
                                  </p:childTnLst>
                                </p:cTn>
                              </p:par>
                            </p:childTnLst>
                          </p:cTn>
                        </p:par>
                        <p:par>
                          <p:cTn fill="hold">
                            <p:stCondLst>
                              <p:cond delay="3000"/>
                            </p:stCondLst>
                            <p:childTnLst>
                              <p:par>
                                <p:cTn fill="hold" nodeType="afterEffect" presetClass="entr" presetID="2" presetSubtype="2">
                                  <p:stCondLst>
                                    <p:cond delay="0"/>
                                  </p:stCondLst>
                                  <p:childTnLst>
                                    <p:set>
                                      <p:cBhvr>
                                        <p:cTn dur="1" fill="hold">
                                          <p:stCondLst>
                                            <p:cond delay="0"/>
                                          </p:stCondLst>
                                        </p:cTn>
                                        <p:tgtEl>
                                          <p:spTgt spid="664"/>
                                        </p:tgtEl>
                                        <p:attrNameLst>
                                          <p:attrName>style.visibility</p:attrName>
                                        </p:attrNameLst>
                                      </p:cBhvr>
                                      <p:to>
                                        <p:strVal val="visible"/>
                                      </p:to>
                                    </p:set>
                                    <p:anim calcmode="lin" valueType="num">
                                      <p:cBhvr additive="base">
                                        <p:cTn dur="3000"/>
                                        <p:tgtEl>
                                          <p:spTgt spid="664"/>
                                        </p:tgtEl>
                                        <p:attrNameLst>
                                          <p:attrName>ppt_x</p:attrName>
                                        </p:attrNameLst>
                                      </p:cBhvr>
                                      <p:tavLst>
                                        <p:tav fmla="" tm="0">
                                          <p:val>
                                            <p:strVal val="#ppt_x+1"/>
                                          </p:val>
                                        </p:tav>
                                        <p:tav fmla="" tm="100000">
                                          <p:val>
                                            <p:strVal val="#ppt_x"/>
                                          </p:val>
                                        </p:tav>
                                      </p:tavLst>
                                    </p:anim>
                                  </p:childTnLst>
                                </p:cTn>
                              </p:par>
                            </p:childTnLst>
                          </p:cTn>
                        </p:par>
                        <p:par>
                          <p:cTn fill="hold">
                            <p:stCondLst>
                              <p:cond delay="6000"/>
                            </p:stCondLst>
                            <p:childTnLst>
                              <p:par>
                                <p:cTn fill="hold" nodeType="afterEffect" presetClass="entr" presetID="2" presetSubtype="2">
                                  <p:stCondLst>
                                    <p:cond delay="0"/>
                                  </p:stCondLst>
                                  <p:childTnLst>
                                    <p:set>
                                      <p:cBhvr>
                                        <p:cTn dur="1" fill="hold">
                                          <p:stCondLst>
                                            <p:cond delay="0"/>
                                          </p:stCondLst>
                                        </p:cTn>
                                        <p:tgtEl>
                                          <p:spTgt spid="665"/>
                                        </p:tgtEl>
                                        <p:attrNameLst>
                                          <p:attrName>style.visibility</p:attrName>
                                        </p:attrNameLst>
                                      </p:cBhvr>
                                      <p:to>
                                        <p:strVal val="visible"/>
                                      </p:to>
                                    </p:set>
                                    <p:anim calcmode="lin" valueType="num">
                                      <p:cBhvr additive="base">
                                        <p:cTn dur="3000"/>
                                        <p:tgtEl>
                                          <p:spTgt spid="665"/>
                                        </p:tgtEl>
                                        <p:attrNameLst>
                                          <p:attrName>ppt_x</p:attrName>
                                        </p:attrNameLst>
                                      </p:cBhvr>
                                      <p:tavLst>
                                        <p:tav fmla="" tm="0">
                                          <p:val>
                                            <p:strVal val="#ppt_x+1"/>
                                          </p:val>
                                        </p:tav>
                                        <p:tav fmla="" tm="100000">
                                          <p:val>
                                            <p:strVal val="#ppt_x"/>
                                          </p:val>
                                        </p:tav>
                                      </p:tavLst>
                                    </p:anim>
                                  </p:childTnLst>
                                </p:cTn>
                              </p:par>
                            </p:childTnLst>
                          </p:cTn>
                        </p:par>
                        <p:par>
                          <p:cTn fill="hold">
                            <p:stCondLst>
                              <p:cond delay="9000"/>
                            </p:stCondLst>
                            <p:childTnLst>
                              <p:par>
                                <p:cTn fill="hold" nodeType="afterEffect" presetClass="entr" presetID="2" presetSubtype="2">
                                  <p:stCondLst>
                                    <p:cond delay="0"/>
                                  </p:stCondLst>
                                  <p:childTnLst>
                                    <p:set>
                                      <p:cBhvr>
                                        <p:cTn dur="1" fill="hold">
                                          <p:stCondLst>
                                            <p:cond delay="0"/>
                                          </p:stCondLst>
                                        </p:cTn>
                                        <p:tgtEl>
                                          <p:spTgt spid="666"/>
                                        </p:tgtEl>
                                        <p:attrNameLst>
                                          <p:attrName>style.visibility</p:attrName>
                                        </p:attrNameLst>
                                      </p:cBhvr>
                                      <p:to>
                                        <p:strVal val="visible"/>
                                      </p:to>
                                    </p:set>
                                    <p:anim calcmode="lin" valueType="num">
                                      <p:cBhvr additive="base">
                                        <p:cTn dur="3000"/>
                                        <p:tgtEl>
                                          <p:spTgt spid="666"/>
                                        </p:tgtEl>
                                        <p:attrNameLst>
                                          <p:attrName>ppt_x</p:attrName>
                                        </p:attrNameLst>
                                      </p:cBhvr>
                                      <p:tavLst>
                                        <p:tav fmla="" tm="0">
                                          <p:val>
                                            <p:strVal val="#ppt_x+1"/>
                                          </p:val>
                                        </p:tav>
                                        <p:tav fmla="" tm="100000">
                                          <p:val>
                                            <p:strVal val="#ppt_x"/>
                                          </p:val>
                                        </p:tav>
                                      </p:tavLst>
                                    </p:anim>
                                  </p:childTnLst>
                                </p:cTn>
                              </p:par>
                            </p:childTnLst>
                          </p:cTn>
                        </p:par>
                        <p:par>
                          <p:cTn fill="hold">
                            <p:stCondLst>
                              <p:cond delay="12000"/>
                            </p:stCondLst>
                            <p:childTnLst>
                              <p:par>
                                <p:cTn fill="hold" nodeType="afterEffect" presetClass="entr" presetID="2" presetSubtype="4">
                                  <p:stCondLst>
                                    <p:cond delay="0"/>
                                  </p:stCondLst>
                                  <p:childTnLst>
                                    <p:set>
                                      <p:cBhvr>
                                        <p:cTn dur="1" fill="hold">
                                          <p:stCondLst>
                                            <p:cond delay="0"/>
                                          </p:stCondLst>
                                        </p:cTn>
                                        <p:tgtEl>
                                          <p:spTgt spid="667"/>
                                        </p:tgtEl>
                                        <p:attrNameLst>
                                          <p:attrName>style.visibility</p:attrName>
                                        </p:attrNameLst>
                                      </p:cBhvr>
                                      <p:to>
                                        <p:strVal val="visible"/>
                                      </p:to>
                                    </p:set>
                                    <p:anim calcmode="lin" valueType="num">
                                      <p:cBhvr additive="base">
                                        <p:cTn dur="3000"/>
                                        <p:tgtEl>
                                          <p:spTgt spid="667"/>
                                        </p:tgtEl>
                                        <p:attrNameLst>
                                          <p:attrName>ppt_y</p:attrName>
                                        </p:attrNameLst>
                                      </p:cBhvr>
                                      <p:tavLst>
                                        <p:tav fmla="" tm="0">
                                          <p:val>
                                            <p:strVal val="#ppt_y+1"/>
                                          </p:val>
                                        </p:tav>
                                        <p:tav fmla="" tm="100000">
                                          <p:val>
                                            <p:strVal val="#ppt_y"/>
                                          </p:val>
                                        </p:tav>
                                      </p:tavLst>
                                    </p:anim>
                                  </p:childTnLst>
                                </p:cTn>
                              </p:par>
                            </p:childTnLst>
                          </p:cTn>
                        </p:par>
                        <p:par>
                          <p:cTn fill="hold">
                            <p:stCondLst>
                              <p:cond delay="15000"/>
                            </p:stCondLst>
                            <p:childTnLst>
                              <p:par>
                                <p:cTn fill="hold" nodeType="afterEffect" presetClass="entr" presetID="2" presetSubtype="4">
                                  <p:stCondLst>
                                    <p:cond delay="0"/>
                                  </p:stCondLst>
                                  <p:childTnLst>
                                    <p:set>
                                      <p:cBhvr>
                                        <p:cTn dur="1" fill="hold">
                                          <p:stCondLst>
                                            <p:cond delay="0"/>
                                          </p:stCondLst>
                                        </p:cTn>
                                        <p:tgtEl>
                                          <p:spTgt spid="668"/>
                                        </p:tgtEl>
                                        <p:attrNameLst>
                                          <p:attrName>style.visibility</p:attrName>
                                        </p:attrNameLst>
                                      </p:cBhvr>
                                      <p:to>
                                        <p:strVal val="visible"/>
                                      </p:to>
                                    </p:set>
                                    <p:anim calcmode="lin" valueType="num">
                                      <p:cBhvr additive="base">
                                        <p:cTn dur="3000"/>
                                        <p:tgtEl>
                                          <p:spTgt spid="668"/>
                                        </p:tgtEl>
                                        <p:attrNameLst>
                                          <p:attrName>ppt_y</p:attrName>
                                        </p:attrNameLst>
                                      </p:cBhvr>
                                      <p:tavLst>
                                        <p:tav fmla="" tm="0">
                                          <p:val>
                                            <p:strVal val="#ppt_y+1"/>
                                          </p:val>
                                        </p:tav>
                                        <p:tav fmla="" tm="100000">
                                          <p:val>
                                            <p:strVal val="#ppt_y"/>
                                          </p:val>
                                        </p:tav>
                                      </p:tavLst>
                                    </p:anim>
                                  </p:childTnLst>
                                </p:cTn>
                              </p:par>
                            </p:childTnLst>
                          </p:cTn>
                        </p:par>
                        <p:par>
                          <p:cTn fill="hold">
                            <p:stCondLst>
                              <p:cond delay="18000"/>
                            </p:stCondLst>
                            <p:childTnLst>
                              <p:par>
                                <p:cTn fill="hold" nodeType="afterEffect" presetClass="entr" presetID="2" presetSubtype="4">
                                  <p:stCondLst>
                                    <p:cond delay="0"/>
                                  </p:stCondLst>
                                  <p:childTnLst>
                                    <p:set>
                                      <p:cBhvr>
                                        <p:cTn dur="1" fill="hold">
                                          <p:stCondLst>
                                            <p:cond delay="0"/>
                                          </p:stCondLst>
                                        </p:cTn>
                                        <p:tgtEl>
                                          <p:spTgt spid="669"/>
                                        </p:tgtEl>
                                        <p:attrNameLst>
                                          <p:attrName>style.visibility</p:attrName>
                                        </p:attrNameLst>
                                      </p:cBhvr>
                                      <p:to>
                                        <p:strVal val="visible"/>
                                      </p:to>
                                    </p:set>
                                    <p:anim calcmode="lin" valueType="num">
                                      <p:cBhvr additive="base">
                                        <p:cTn dur="3000"/>
                                        <p:tgtEl>
                                          <p:spTgt spid="669"/>
                                        </p:tgtEl>
                                        <p:attrNameLst>
                                          <p:attrName>ppt_y</p:attrName>
                                        </p:attrNameLst>
                                      </p:cBhvr>
                                      <p:tavLst>
                                        <p:tav fmla="" tm="0">
                                          <p:val>
                                            <p:strVal val="#ppt_y+1"/>
                                          </p:val>
                                        </p:tav>
                                        <p:tav fmla="" tm="100000">
                                          <p:val>
                                            <p:strVal val="#ppt_y"/>
                                          </p:val>
                                        </p:tav>
                                      </p:tavLst>
                                    </p:anim>
                                  </p:childTnLst>
                                </p:cTn>
                              </p:par>
                            </p:childTnLst>
                          </p:cTn>
                        </p:par>
                        <p:par>
                          <p:cTn fill="hold">
                            <p:stCondLst>
                              <p:cond delay="21000"/>
                            </p:stCondLst>
                            <p:childTnLst>
                              <p:par>
                                <p:cTn fill="hold" nodeType="afterEffect" presetClass="entr" presetID="2" presetSubtype="4">
                                  <p:stCondLst>
                                    <p:cond delay="0"/>
                                  </p:stCondLst>
                                  <p:childTnLst>
                                    <p:set>
                                      <p:cBhvr>
                                        <p:cTn dur="1" fill="hold">
                                          <p:stCondLst>
                                            <p:cond delay="0"/>
                                          </p:stCondLst>
                                        </p:cTn>
                                        <p:tgtEl>
                                          <p:spTgt spid="670"/>
                                        </p:tgtEl>
                                        <p:attrNameLst>
                                          <p:attrName>style.visibility</p:attrName>
                                        </p:attrNameLst>
                                      </p:cBhvr>
                                      <p:to>
                                        <p:strVal val="visible"/>
                                      </p:to>
                                    </p:set>
                                    <p:anim calcmode="lin" valueType="num">
                                      <p:cBhvr additive="base">
                                        <p:cTn dur="3000"/>
                                        <p:tgtEl>
                                          <p:spTgt spid="670"/>
                                        </p:tgtEl>
                                        <p:attrNameLst>
                                          <p:attrName>ppt_y</p:attrName>
                                        </p:attrNameLst>
                                      </p:cBhvr>
                                      <p:tavLst>
                                        <p:tav fmla="" tm="0">
                                          <p:val>
                                            <p:strVal val="#ppt_y+1"/>
                                          </p:val>
                                        </p:tav>
                                        <p:tav fmla="" tm="100000">
                                          <p:val>
                                            <p:strVal val="#ppt_y"/>
                                          </p:val>
                                        </p:tav>
                                      </p:tavLst>
                                    </p:anim>
                                  </p:childTnLst>
                                </p:cTn>
                              </p:par>
                            </p:childTnLst>
                          </p:cTn>
                        </p:par>
                        <p:par>
                          <p:cTn fill="hold">
                            <p:stCondLst>
                              <p:cond delay="24000"/>
                            </p:stCondLst>
                            <p:childTnLst>
                              <p:par>
                                <p:cTn fill="hold" nodeType="afterEffect" presetClass="entr" presetID="2" presetSubtype="2">
                                  <p:stCondLst>
                                    <p:cond delay="0"/>
                                  </p:stCondLst>
                                  <p:childTnLst>
                                    <p:set>
                                      <p:cBhvr>
                                        <p:cTn dur="1" fill="hold">
                                          <p:stCondLst>
                                            <p:cond delay="0"/>
                                          </p:stCondLst>
                                        </p:cTn>
                                        <p:tgtEl>
                                          <p:spTgt spid="671"/>
                                        </p:tgtEl>
                                        <p:attrNameLst>
                                          <p:attrName>style.visibility</p:attrName>
                                        </p:attrNameLst>
                                      </p:cBhvr>
                                      <p:to>
                                        <p:strVal val="visible"/>
                                      </p:to>
                                    </p:set>
                                    <p:anim calcmode="lin" valueType="num">
                                      <p:cBhvr additive="base">
                                        <p:cTn dur="3000"/>
                                        <p:tgtEl>
                                          <p:spTgt spid="671"/>
                                        </p:tgtEl>
                                        <p:attrNameLst>
                                          <p:attrName>ppt_x</p:attrName>
                                        </p:attrNameLst>
                                      </p:cBhvr>
                                      <p:tavLst>
                                        <p:tav fmla="" tm="0">
                                          <p:val>
                                            <p:strVal val="#ppt_x+1"/>
                                          </p:val>
                                        </p:tav>
                                        <p:tav fmla="" tm="100000">
                                          <p:val>
                                            <p:strVal val="#ppt_x"/>
                                          </p:val>
                                        </p:tav>
                                      </p:tavLst>
                                    </p:anim>
                                  </p:childTnLst>
                                </p:cTn>
                              </p:par>
                            </p:childTnLst>
                          </p:cTn>
                        </p:par>
                        <p:par>
                          <p:cTn fill="hold">
                            <p:stCondLst>
                              <p:cond delay="27000"/>
                            </p:stCondLst>
                            <p:childTnLst>
                              <p:par>
                                <p:cTn fill="hold" nodeType="afterEffect" presetClass="entr" presetID="2" presetSubtype="2">
                                  <p:stCondLst>
                                    <p:cond delay="0"/>
                                  </p:stCondLst>
                                  <p:childTnLst>
                                    <p:set>
                                      <p:cBhvr>
                                        <p:cTn dur="1" fill="hold">
                                          <p:stCondLst>
                                            <p:cond delay="0"/>
                                          </p:stCondLst>
                                        </p:cTn>
                                        <p:tgtEl>
                                          <p:spTgt spid="672"/>
                                        </p:tgtEl>
                                        <p:attrNameLst>
                                          <p:attrName>style.visibility</p:attrName>
                                        </p:attrNameLst>
                                      </p:cBhvr>
                                      <p:to>
                                        <p:strVal val="visible"/>
                                      </p:to>
                                    </p:set>
                                    <p:anim calcmode="lin" valueType="num">
                                      <p:cBhvr additive="base">
                                        <p:cTn dur="3000"/>
                                        <p:tgtEl>
                                          <p:spTgt spid="67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6" name="Shape 676"/>
        <p:cNvGrpSpPr/>
        <p:nvPr/>
      </p:nvGrpSpPr>
      <p:grpSpPr>
        <a:xfrm>
          <a:off x="0" y="0"/>
          <a:ext cx="0" cy="0"/>
          <a:chOff x="0" y="0"/>
          <a:chExt cx="0" cy="0"/>
        </a:xfrm>
      </p:grpSpPr>
      <p:grpSp>
        <p:nvGrpSpPr>
          <p:cNvPr id="677" name="Google Shape;677;p61"/>
          <p:cNvGrpSpPr/>
          <p:nvPr/>
        </p:nvGrpSpPr>
        <p:grpSpPr>
          <a:xfrm>
            <a:off x="-5550" y="0"/>
            <a:ext cx="4420681" cy="4822546"/>
            <a:chOff x="-5550" y="0"/>
            <a:chExt cx="5873099" cy="5143500"/>
          </a:xfrm>
        </p:grpSpPr>
        <p:sp>
          <p:nvSpPr>
            <p:cNvPr id="678" name="Google Shape;678;p61"/>
            <p:cNvSpPr/>
            <p:nvPr/>
          </p:nvSpPr>
          <p:spPr>
            <a:xfrm>
              <a:off x="1619549" y="0"/>
              <a:ext cx="4248000" cy="5143500"/>
            </a:xfrm>
            <a:prstGeom prst="roundRect">
              <a:avLst>
                <a:gd fmla="val 11511"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03030"/>
                </a:solidFill>
              </a:endParaRPr>
            </a:p>
          </p:txBody>
        </p:sp>
        <p:sp>
          <p:nvSpPr>
            <p:cNvPr id="679" name="Google Shape;679;p61"/>
            <p:cNvSpPr/>
            <p:nvPr/>
          </p:nvSpPr>
          <p:spPr>
            <a:xfrm>
              <a:off x="845386" y="0"/>
              <a:ext cx="4248000" cy="5143500"/>
            </a:xfrm>
            <a:prstGeom prst="roundRect">
              <a:avLst>
                <a:gd fmla="val 11511"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03030"/>
                </a:solidFill>
              </a:endParaRPr>
            </a:p>
          </p:txBody>
        </p:sp>
        <p:sp>
          <p:nvSpPr>
            <p:cNvPr id="680" name="Google Shape;680;p61"/>
            <p:cNvSpPr/>
            <p:nvPr/>
          </p:nvSpPr>
          <p:spPr>
            <a:xfrm>
              <a:off x="-5550" y="0"/>
              <a:ext cx="4248000" cy="5143500"/>
            </a:xfrm>
            <a:prstGeom prst="roundRect">
              <a:avLst>
                <a:gd fmla="val 11511"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03030"/>
                </a:solidFill>
              </a:endParaRPr>
            </a:p>
          </p:txBody>
        </p:sp>
      </p:grpSp>
      <p:sp>
        <p:nvSpPr>
          <p:cNvPr id="681" name="Google Shape;681;p61"/>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682" name="Google Shape;682;p61"/>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Documentation – 3 of 3</a:t>
            </a:r>
            <a:endParaRPr/>
          </a:p>
          <a:p>
            <a:pPr indent="0" lvl="0" marL="0" rtl="0" algn="ctr">
              <a:spcBef>
                <a:spcPts val="0"/>
              </a:spcBef>
              <a:spcAft>
                <a:spcPts val="0"/>
              </a:spcAft>
              <a:buNone/>
            </a:pPr>
            <a:r>
              <a:t/>
            </a:r>
            <a:endParaRPr/>
          </a:p>
        </p:txBody>
      </p:sp>
      <p:sp>
        <p:nvSpPr>
          <p:cNvPr id="683" name="Google Shape;683;p61"/>
          <p:cNvSpPr txBox="1"/>
          <p:nvPr>
            <p:ph type="title"/>
          </p:nvPr>
        </p:nvSpPr>
        <p:spPr>
          <a:xfrm>
            <a:off x="122600" y="125600"/>
            <a:ext cx="9021300" cy="121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800"/>
              <a:t>Vendor </a:t>
            </a:r>
            <a:br>
              <a:rPr lang="en" sz="4800"/>
            </a:br>
            <a:r>
              <a:rPr lang="en" sz="4800"/>
              <a:t>Doc</a:t>
            </a:r>
            <a:endParaRPr sz="4800"/>
          </a:p>
        </p:txBody>
      </p:sp>
      <p:sp>
        <p:nvSpPr>
          <p:cNvPr id="684" name="Google Shape;684;p61"/>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685" name="Google Shape;685;p61"/>
          <p:cNvSpPr txBox="1"/>
          <p:nvPr>
            <p:ph idx="4294967295" type="body"/>
          </p:nvPr>
        </p:nvSpPr>
        <p:spPr>
          <a:xfrm>
            <a:off x="125700" y="1659001"/>
            <a:ext cx="3018600" cy="3163500"/>
          </a:xfrm>
          <a:prstGeom prst="rect">
            <a:avLst/>
          </a:prstGeom>
        </p:spPr>
        <p:txBody>
          <a:bodyPr anchorCtr="0" anchor="t" bIns="91425" lIns="91425" spcFirstLastPara="1" rIns="91425" wrap="square" tIns="91425">
            <a:noAutofit/>
          </a:bodyPr>
          <a:lstStyle/>
          <a:p>
            <a:pPr indent="-317500" lvl="0" marL="457200" rtl="0" algn="l">
              <a:lnSpc>
                <a:spcPct val="110000"/>
              </a:lnSpc>
              <a:spcBef>
                <a:spcPts val="0"/>
              </a:spcBef>
              <a:spcAft>
                <a:spcPts val="0"/>
              </a:spcAft>
              <a:buSzPts val="1400"/>
              <a:buChar char="➔"/>
            </a:pPr>
            <a:r>
              <a:rPr lang="en"/>
              <a:t>A template that works for my institution to document purchases and vendor activity</a:t>
            </a:r>
            <a:endParaRPr/>
          </a:p>
          <a:p>
            <a:pPr indent="-317500" lvl="0" marL="457200" rtl="0" algn="l">
              <a:lnSpc>
                <a:spcPct val="110000"/>
              </a:lnSpc>
              <a:spcBef>
                <a:spcPts val="0"/>
              </a:spcBef>
              <a:spcAft>
                <a:spcPts val="0"/>
              </a:spcAft>
              <a:buSzPts val="1400"/>
              <a:buChar char="➔"/>
            </a:pPr>
            <a:r>
              <a:rPr lang="en"/>
              <a:t>S</a:t>
            </a:r>
            <a:r>
              <a:rPr lang="en"/>
              <a:t>till w</a:t>
            </a:r>
            <a:r>
              <a:rPr lang="en"/>
              <a:t>orking to complete across FY25-FY26</a:t>
            </a:r>
            <a:endParaRPr/>
          </a:p>
          <a:p>
            <a:pPr indent="-317500" lvl="0" marL="457200" rtl="0" algn="l">
              <a:lnSpc>
                <a:spcPct val="110000"/>
              </a:lnSpc>
              <a:spcBef>
                <a:spcPts val="0"/>
              </a:spcBef>
              <a:spcAft>
                <a:spcPts val="0"/>
              </a:spcAft>
              <a:buSzPts val="1400"/>
              <a:buChar char="➔"/>
            </a:pPr>
            <a:r>
              <a:rPr i="1" lang="en"/>
              <a:t>Concurrent work: </a:t>
            </a:r>
            <a:r>
              <a:rPr lang="en"/>
              <a:t>collecting missing usage, invoices, agreements, etc.</a:t>
            </a:r>
            <a:endParaRPr/>
          </a:p>
          <a:p>
            <a:pPr indent="-317500" lvl="0" marL="457200" rtl="0" algn="l">
              <a:lnSpc>
                <a:spcPct val="110000"/>
              </a:lnSpc>
              <a:spcBef>
                <a:spcPts val="0"/>
              </a:spcBef>
              <a:spcAft>
                <a:spcPts val="0"/>
              </a:spcAft>
              <a:buSzPts val="1400"/>
              <a:buChar char="➔"/>
            </a:pPr>
            <a:r>
              <a:rPr i="1" lang="en"/>
              <a:t>Concurrent work</a:t>
            </a:r>
            <a:r>
              <a:rPr lang="en"/>
              <a:t>: data spreadsheet of cost increases and cost per use</a:t>
            </a:r>
            <a:endParaRPr/>
          </a:p>
          <a:p>
            <a:pPr indent="0" lvl="0" marL="0" rtl="0" algn="l">
              <a:lnSpc>
                <a:spcPct val="110000"/>
              </a:lnSpc>
              <a:spcBef>
                <a:spcPts val="0"/>
              </a:spcBef>
              <a:spcAft>
                <a:spcPts val="0"/>
              </a:spcAft>
              <a:buNone/>
            </a:pPr>
            <a:r>
              <a:t/>
            </a:r>
            <a:endParaRPr sz="700"/>
          </a:p>
          <a:p>
            <a:pPr indent="0" lvl="0" marL="0" rtl="0" algn="l">
              <a:lnSpc>
                <a:spcPct val="110000"/>
              </a:lnSpc>
              <a:spcBef>
                <a:spcPts val="0"/>
              </a:spcBef>
              <a:spcAft>
                <a:spcPts val="0"/>
              </a:spcAft>
              <a:buNone/>
            </a:pPr>
            <a:r>
              <a:rPr lang="en"/>
              <a:t>🔗 </a:t>
            </a:r>
            <a:r>
              <a:rPr lang="en" u="sng">
                <a:solidFill>
                  <a:schemeClr val="hlink"/>
                </a:solidFill>
                <a:hlinkClick r:id="rId3"/>
              </a:rPr>
              <a:t>Danielle’s ASTM Example</a:t>
            </a:r>
            <a:endParaRPr/>
          </a:p>
        </p:txBody>
      </p:sp>
      <p:pic>
        <p:nvPicPr>
          <p:cNvPr id="686" name="Google Shape;686;p61" title="ASTM page 1.png"/>
          <p:cNvPicPr preferRelativeResize="0"/>
          <p:nvPr/>
        </p:nvPicPr>
        <p:blipFill>
          <a:blip r:embed="rId4">
            <a:alphaModFix/>
          </a:blip>
          <a:stretch>
            <a:fillRect/>
          </a:stretch>
        </p:blipFill>
        <p:spPr>
          <a:xfrm>
            <a:off x="4533475" y="47213"/>
            <a:ext cx="3937848" cy="4728124"/>
          </a:xfrm>
          <a:prstGeom prst="rect">
            <a:avLst/>
          </a:prstGeom>
          <a:noFill/>
          <a:ln>
            <a:noFill/>
          </a:ln>
          <a:effectLst>
            <a:outerShdw blurRad="57150" rotWithShape="0" algn="bl" dir="5400000" dist="19050">
              <a:srgbClr val="000000">
                <a:alpha val="50000"/>
              </a:srgbClr>
            </a:outerShdw>
          </a:effectLst>
        </p:spPr>
      </p:pic>
      <p:pic>
        <p:nvPicPr>
          <p:cNvPr id="687" name="Google Shape;687;p61" title="ASTM page 2.png"/>
          <p:cNvPicPr preferRelativeResize="0"/>
          <p:nvPr/>
        </p:nvPicPr>
        <p:blipFill>
          <a:blip r:embed="rId5">
            <a:alphaModFix/>
          </a:blip>
          <a:stretch>
            <a:fillRect/>
          </a:stretch>
        </p:blipFill>
        <p:spPr>
          <a:xfrm>
            <a:off x="4957338" y="47213"/>
            <a:ext cx="3851811" cy="4728125"/>
          </a:xfrm>
          <a:prstGeom prst="rect">
            <a:avLst/>
          </a:prstGeom>
          <a:noFill/>
          <a:ln>
            <a:noFill/>
          </a:ln>
          <a:effectLst>
            <a:outerShdw blurRad="57150" rotWithShape="0" algn="bl" dir="5400000" dist="19050">
              <a:srgbClr val="000000">
                <a:alpha val="50000"/>
              </a:srgbClr>
            </a:outerShdw>
          </a:effectLst>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2">
                                  <p:stCondLst>
                                    <p:cond delay="0"/>
                                  </p:stCondLst>
                                  <p:childTnLst>
                                    <p:set>
                                      <p:cBhvr>
                                        <p:cTn dur="1" fill="hold">
                                          <p:stCondLst>
                                            <p:cond delay="0"/>
                                          </p:stCondLst>
                                        </p:cTn>
                                        <p:tgtEl>
                                          <p:spTgt spid="686"/>
                                        </p:tgtEl>
                                        <p:attrNameLst>
                                          <p:attrName>style.visibility</p:attrName>
                                        </p:attrNameLst>
                                      </p:cBhvr>
                                      <p:to>
                                        <p:strVal val="visible"/>
                                      </p:to>
                                    </p:set>
                                    <p:anim calcmode="lin" valueType="num">
                                      <p:cBhvr additive="base">
                                        <p:cTn dur="5000"/>
                                        <p:tgtEl>
                                          <p:spTgt spid="686"/>
                                        </p:tgtEl>
                                        <p:attrNameLst>
                                          <p:attrName>ppt_x</p:attrName>
                                        </p:attrNameLst>
                                      </p:cBhvr>
                                      <p:tavLst>
                                        <p:tav fmla="" tm="0">
                                          <p:val>
                                            <p:strVal val="#ppt_x+1"/>
                                          </p:val>
                                        </p:tav>
                                        <p:tav fmla="" tm="100000">
                                          <p:val>
                                            <p:strVal val="#ppt_x"/>
                                          </p:val>
                                        </p:tav>
                                      </p:tavLst>
                                    </p:anim>
                                  </p:childTnLst>
                                </p:cTn>
                              </p:par>
                            </p:childTnLst>
                          </p:cTn>
                        </p:par>
                        <p:par>
                          <p:cTn fill="hold">
                            <p:stCondLst>
                              <p:cond delay="5000"/>
                            </p:stCondLst>
                            <p:childTnLst>
                              <p:par>
                                <p:cTn fill="hold" nodeType="afterEffect" presetClass="entr" presetID="2" presetSubtype="2">
                                  <p:stCondLst>
                                    <p:cond delay="0"/>
                                  </p:stCondLst>
                                  <p:childTnLst>
                                    <p:set>
                                      <p:cBhvr>
                                        <p:cTn dur="1" fill="hold">
                                          <p:stCondLst>
                                            <p:cond delay="0"/>
                                          </p:stCondLst>
                                        </p:cTn>
                                        <p:tgtEl>
                                          <p:spTgt spid="687"/>
                                        </p:tgtEl>
                                        <p:attrNameLst>
                                          <p:attrName>style.visibility</p:attrName>
                                        </p:attrNameLst>
                                      </p:cBhvr>
                                      <p:to>
                                        <p:strVal val="visible"/>
                                      </p:to>
                                    </p:set>
                                    <p:anim calcmode="lin" valueType="num">
                                      <p:cBhvr additive="base">
                                        <p:cTn dur="5000"/>
                                        <p:tgtEl>
                                          <p:spTgt spid="687"/>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1" name="Shape 691"/>
        <p:cNvGrpSpPr/>
        <p:nvPr/>
      </p:nvGrpSpPr>
      <p:grpSpPr>
        <a:xfrm>
          <a:off x="0" y="0"/>
          <a:ext cx="0" cy="0"/>
          <a:chOff x="0" y="0"/>
          <a:chExt cx="0" cy="0"/>
        </a:xfrm>
      </p:grpSpPr>
      <p:grpSp>
        <p:nvGrpSpPr>
          <p:cNvPr id="692" name="Google Shape;692;p62"/>
          <p:cNvGrpSpPr/>
          <p:nvPr/>
        </p:nvGrpSpPr>
        <p:grpSpPr>
          <a:xfrm>
            <a:off x="-5550" y="0"/>
            <a:ext cx="4420681" cy="4822546"/>
            <a:chOff x="-5550" y="0"/>
            <a:chExt cx="5873099" cy="5143500"/>
          </a:xfrm>
        </p:grpSpPr>
        <p:sp>
          <p:nvSpPr>
            <p:cNvPr id="693" name="Google Shape;693;p62"/>
            <p:cNvSpPr/>
            <p:nvPr/>
          </p:nvSpPr>
          <p:spPr>
            <a:xfrm>
              <a:off x="1619549" y="0"/>
              <a:ext cx="4248000" cy="5143500"/>
            </a:xfrm>
            <a:prstGeom prst="roundRect">
              <a:avLst>
                <a:gd fmla="val 11511" name="adj"/>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03030"/>
                </a:solidFill>
              </a:endParaRPr>
            </a:p>
          </p:txBody>
        </p:sp>
        <p:sp>
          <p:nvSpPr>
            <p:cNvPr id="694" name="Google Shape;694;p62"/>
            <p:cNvSpPr/>
            <p:nvPr/>
          </p:nvSpPr>
          <p:spPr>
            <a:xfrm>
              <a:off x="845386" y="0"/>
              <a:ext cx="4248000" cy="5143500"/>
            </a:xfrm>
            <a:prstGeom prst="roundRect">
              <a:avLst>
                <a:gd fmla="val 11511"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03030"/>
                </a:solidFill>
              </a:endParaRPr>
            </a:p>
          </p:txBody>
        </p:sp>
        <p:sp>
          <p:nvSpPr>
            <p:cNvPr id="695" name="Google Shape;695;p62"/>
            <p:cNvSpPr/>
            <p:nvPr/>
          </p:nvSpPr>
          <p:spPr>
            <a:xfrm>
              <a:off x="-5550" y="0"/>
              <a:ext cx="4248000" cy="5143500"/>
            </a:xfrm>
            <a:prstGeom prst="roundRect">
              <a:avLst>
                <a:gd fmla="val 11511" name="adj"/>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303030"/>
                </a:solidFill>
              </a:endParaRPr>
            </a:p>
          </p:txBody>
        </p:sp>
      </p:grpSp>
      <p:sp>
        <p:nvSpPr>
          <p:cNvPr id="696" name="Google Shape;696;p62"/>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697" name="Google Shape;697;p62"/>
          <p:cNvSpPr txBox="1"/>
          <p:nvPr>
            <p:ph idx="2" type="subTitle"/>
          </p:nvPr>
        </p:nvSpPr>
        <p:spPr>
          <a:xfrm>
            <a:off x="3545100" y="4829700"/>
            <a:ext cx="20538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Documentation – 3 of 3</a:t>
            </a:r>
            <a:endParaRPr/>
          </a:p>
        </p:txBody>
      </p:sp>
      <p:sp>
        <p:nvSpPr>
          <p:cNvPr id="698" name="Google Shape;698;p62"/>
          <p:cNvSpPr txBox="1"/>
          <p:nvPr>
            <p:ph type="title"/>
          </p:nvPr>
        </p:nvSpPr>
        <p:spPr>
          <a:xfrm>
            <a:off x="122600" y="125600"/>
            <a:ext cx="9021300" cy="1212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800"/>
              <a:t>Vendor </a:t>
            </a:r>
            <a:br>
              <a:rPr lang="en" sz="4800"/>
            </a:br>
            <a:r>
              <a:rPr lang="en" sz="4800"/>
              <a:t>Doc</a:t>
            </a:r>
            <a:endParaRPr sz="4800"/>
          </a:p>
        </p:txBody>
      </p:sp>
      <p:sp>
        <p:nvSpPr>
          <p:cNvPr id="699" name="Google Shape;699;p62"/>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700" name="Google Shape;700;p62"/>
          <p:cNvSpPr txBox="1"/>
          <p:nvPr>
            <p:ph idx="4294967295" type="body"/>
          </p:nvPr>
        </p:nvSpPr>
        <p:spPr>
          <a:xfrm>
            <a:off x="125700" y="1659001"/>
            <a:ext cx="3018600" cy="3163500"/>
          </a:xfrm>
          <a:prstGeom prst="rect">
            <a:avLst/>
          </a:prstGeom>
        </p:spPr>
        <p:txBody>
          <a:bodyPr anchorCtr="0" anchor="t" bIns="91425" lIns="91425" spcFirstLastPara="1" rIns="91425" wrap="square" tIns="91425">
            <a:noAutofit/>
          </a:bodyPr>
          <a:lstStyle/>
          <a:p>
            <a:pPr indent="-317500" lvl="0" marL="457200" rtl="0" algn="l">
              <a:lnSpc>
                <a:spcPct val="110000"/>
              </a:lnSpc>
              <a:spcBef>
                <a:spcPts val="0"/>
              </a:spcBef>
              <a:spcAft>
                <a:spcPts val="0"/>
              </a:spcAft>
              <a:buSzPts val="1400"/>
              <a:buChar char="➔"/>
            </a:pPr>
            <a:r>
              <a:rPr lang="en"/>
              <a:t>Determine what will work with you and your institutional needs</a:t>
            </a:r>
            <a:endParaRPr/>
          </a:p>
          <a:p>
            <a:pPr indent="-317500" lvl="0" marL="457200" rtl="0" algn="l">
              <a:lnSpc>
                <a:spcPct val="110000"/>
              </a:lnSpc>
              <a:spcBef>
                <a:spcPts val="0"/>
              </a:spcBef>
              <a:spcAft>
                <a:spcPts val="0"/>
              </a:spcAft>
              <a:buSzPts val="1400"/>
              <a:buChar char="➔"/>
            </a:pPr>
            <a:r>
              <a:rPr lang="en"/>
              <a:t>Shout out: </a:t>
            </a:r>
            <a:r>
              <a:rPr lang="en" u="sng">
                <a:solidFill>
                  <a:schemeClr val="dk2"/>
                </a:solidFill>
                <a:hlinkClick r:id="rId3">
                  <a:extLst>
                    <a:ext uri="{A12FA001-AC4F-418D-AE19-62706E023703}">
                      <ahyp:hlinkClr val="tx"/>
                    </a:ext>
                  </a:extLst>
                </a:hlinkClick>
              </a:rPr>
              <a:t>Collection Scorecard at ER&amp;L 2019</a:t>
            </a:r>
            <a:endParaRPr/>
          </a:p>
          <a:p>
            <a:pPr indent="0" lvl="0" marL="0" rtl="0" algn="l">
              <a:lnSpc>
                <a:spcPct val="110000"/>
              </a:lnSpc>
              <a:spcBef>
                <a:spcPts val="0"/>
              </a:spcBef>
              <a:spcAft>
                <a:spcPts val="0"/>
              </a:spcAft>
              <a:buNone/>
            </a:pPr>
            <a:r>
              <a:t/>
            </a:r>
            <a:endParaRPr sz="700"/>
          </a:p>
          <a:p>
            <a:pPr indent="0" lvl="0" marL="0" rtl="0" algn="l">
              <a:lnSpc>
                <a:spcPct val="110000"/>
              </a:lnSpc>
              <a:spcBef>
                <a:spcPts val="0"/>
              </a:spcBef>
              <a:spcAft>
                <a:spcPts val="0"/>
              </a:spcAft>
              <a:buNone/>
            </a:pPr>
            <a:r>
              <a:t/>
            </a:r>
            <a:endParaRPr/>
          </a:p>
          <a:p>
            <a:pPr indent="0" lvl="0" marL="0" rtl="0" algn="l">
              <a:lnSpc>
                <a:spcPct val="110000"/>
              </a:lnSpc>
              <a:spcBef>
                <a:spcPts val="0"/>
              </a:spcBef>
              <a:spcAft>
                <a:spcPts val="0"/>
              </a:spcAft>
              <a:buNone/>
            </a:pPr>
            <a:r>
              <a:rPr lang="en"/>
              <a:t>🔗 </a:t>
            </a:r>
            <a:r>
              <a:rPr lang="en" u="sng">
                <a:solidFill>
                  <a:schemeClr val="hlink"/>
                </a:solidFill>
                <a:hlinkClick r:id="rId4"/>
              </a:rPr>
              <a:t>Template for you!</a:t>
            </a:r>
            <a:br>
              <a:rPr lang="en"/>
            </a:br>
            <a:r>
              <a:rPr lang="en"/>
              <a:t>	Make it your own :)</a:t>
            </a:r>
            <a:endParaRPr/>
          </a:p>
        </p:txBody>
      </p:sp>
      <p:pic>
        <p:nvPicPr>
          <p:cNvPr id="701" name="Google Shape;701;p62" title="Vendor Doc.png"/>
          <p:cNvPicPr preferRelativeResize="0"/>
          <p:nvPr/>
        </p:nvPicPr>
        <p:blipFill>
          <a:blip r:embed="rId5">
            <a:alphaModFix/>
          </a:blip>
          <a:stretch>
            <a:fillRect/>
          </a:stretch>
        </p:blipFill>
        <p:spPr>
          <a:xfrm>
            <a:off x="4844113" y="47213"/>
            <a:ext cx="3970225" cy="4728126"/>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5" name="Shape 705"/>
        <p:cNvGrpSpPr/>
        <p:nvPr/>
      </p:nvGrpSpPr>
      <p:grpSpPr>
        <a:xfrm>
          <a:off x="0" y="0"/>
          <a:ext cx="0" cy="0"/>
          <a:chOff x="0" y="0"/>
          <a:chExt cx="0" cy="0"/>
        </a:xfrm>
      </p:grpSpPr>
      <p:sp>
        <p:nvSpPr>
          <p:cNvPr id="706" name="Google Shape;706;p63"/>
          <p:cNvSpPr txBox="1"/>
          <p:nvPr>
            <p:ph idx="19" type="title"/>
          </p:nvPr>
        </p:nvSpPr>
        <p:spPr>
          <a:xfrm>
            <a:off x="7425200" y="1509225"/>
            <a:ext cx="1468200" cy="1764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b="1" lang="en" sz="1200"/>
              <a:t>Establish </a:t>
            </a:r>
            <a:br>
              <a:rPr b="1" lang="en" sz="1200"/>
            </a:br>
            <a:r>
              <a:rPr b="1" lang="en" sz="1200"/>
              <a:t>Vendor Doc</a:t>
            </a:r>
            <a:endParaRPr b="1" sz="1200"/>
          </a:p>
        </p:txBody>
      </p:sp>
      <p:sp>
        <p:nvSpPr>
          <p:cNvPr id="707" name="Google Shape;707;p63"/>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708" name="Google Shape;708;p63"/>
          <p:cNvSpPr txBox="1"/>
          <p:nvPr>
            <p:ph idx="2" type="subTitle"/>
          </p:nvPr>
        </p:nvSpPr>
        <p:spPr>
          <a:xfrm>
            <a:off x="2770775" y="4829700"/>
            <a:ext cx="28626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Actions for Succession Planning</a:t>
            </a:r>
            <a:endParaRPr/>
          </a:p>
          <a:p>
            <a:pPr indent="0" lvl="0" marL="0" rtl="0" algn="ctr">
              <a:spcBef>
                <a:spcPts val="0"/>
              </a:spcBef>
              <a:spcAft>
                <a:spcPts val="0"/>
              </a:spcAft>
              <a:buNone/>
            </a:pPr>
            <a:r>
              <a:t/>
            </a:r>
            <a:endParaRPr/>
          </a:p>
        </p:txBody>
      </p:sp>
      <p:sp>
        <p:nvSpPr>
          <p:cNvPr id="709" name="Google Shape;709;p63"/>
          <p:cNvSpPr txBox="1"/>
          <p:nvPr>
            <p:ph idx="5" type="subTitle"/>
          </p:nvPr>
        </p:nvSpPr>
        <p:spPr>
          <a:xfrm>
            <a:off x="160100" y="2058400"/>
            <a:ext cx="1510800" cy="2504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b="0" lang="en" sz="1200"/>
              <a:t>Understand Scope</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Establish project timeline</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Add to individual goals/strategic plans</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Determine how to manage old docs</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Understand audience</a:t>
            </a:r>
            <a:endParaRPr b="0" sz="1200"/>
          </a:p>
          <a:p>
            <a:pPr indent="0" lvl="0" marL="0" rtl="0" algn="l">
              <a:spcBef>
                <a:spcPts val="0"/>
              </a:spcBef>
              <a:spcAft>
                <a:spcPts val="0"/>
              </a:spcAft>
              <a:buNone/>
            </a:pPr>
            <a:r>
              <a:t/>
            </a:r>
            <a:endParaRPr b="0" sz="1200"/>
          </a:p>
        </p:txBody>
      </p:sp>
      <p:sp>
        <p:nvSpPr>
          <p:cNvPr id="710" name="Google Shape;710;p63"/>
          <p:cNvSpPr txBox="1"/>
          <p:nvPr>
            <p:ph idx="14" type="subTitle"/>
          </p:nvPr>
        </p:nvSpPr>
        <p:spPr>
          <a:xfrm>
            <a:off x="2015159" y="2058400"/>
            <a:ext cx="1510800" cy="2504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b="0" lang="en" sz="1200"/>
              <a:t>Just do it!</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Can be done in a day</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What are the absolute musts of getting the job done?</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If you aren’t going to do anything else, prioritize this</a:t>
            </a:r>
            <a:endParaRPr b="0" sz="1200"/>
          </a:p>
        </p:txBody>
      </p:sp>
      <p:sp>
        <p:nvSpPr>
          <p:cNvPr id="711" name="Google Shape;711;p63"/>
          <p:cNvSpPr txBox="1"/>
          <p:nvPr>
            <p:ph idx="8" type="subTitle"/>
          </p:nvPr>
        </p:nvSpPr>
        <p:spPr>
          <a:xfrm>
            <a:off x="3839409" y="2058400"/>
            <a:ext cx="1510800" cy="2504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b="0" lang="en" sz="1200"/>
              <a:t>Touch every doc</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Follow institution retention policy </a:t>
            </a:r>
            <a:br>
              <a:rPr b="0" lang="en" sz="1200"/>
            </a:br>
            <a:r>
              <a:rPr b="0" lang="en" sz="1200"/>
              <a:t>(sort of)</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Document holes to fill later</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Scan print docs</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Single email inbox and save important info in cloud storage</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t/>
            </a:r>
            <a:endParaRPr b="0" sz="1200"/>
          </a:p>
        </p:txBody>
      </p:sp>
      <p:sp>
        <p:nvSpPr>
          <p:cNvPr id="712" name="Google Shape;712;p63"/>
          <p:cNvSpPr txBox="1"/>
          <p:nvPr>
            <p:ph type="title"/>
          </p:nvPr>
        </p:nvSpPr>
        <p:spPr>
          <a:xfrm>
            <a:off x="122600" y="49400"/>
            <a:ext cx="8907000" cy="54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Your Steps to Success</a:t>
            </a:r>
            <a:endParaRPr/>
          </a:p>
        </p:txBody>
      </p:sp>
      <p:pic>
        <p:nvPicPr>
          <p:cNvPr id="713" name="Google Shape;713;p63"/>
          <p:cNvPicPr preferRelativeResize="0"/>
          <p:nvPr>
            <p:ph idx="3" type="pic"/>
          </p:nvPr>
        </p:nvPicPr>
        <p:blipFill rotWithShape="1">
          <a:blip r:embed="rId3">
            <a:alphaModFix/>
          </a:blip>
          <a:srcRect b="288" l="0" r="0" t="288"/>
          <a:stretch/>
        </p:blipFill>
        <p:spPr>
          <a:xfrm>
            <a:off x="698650" y="866650"/>
            <a:ext cx="573900" cy="570600"/>
          </a:xfrm>
          <a:prstGeom prst="roundRect">
            <a:avLst>
              <a:gd fmla="val 16667" name="adj"/>
            </a:avLst>
          </a:prstGeom>
        </p:spPr>
      </p:pic>
      <p:sp>
        <p:nvSpPr>
          <p:cNvPr id="714" name="Google Shape;714;p63"/>
          <p:cNvSpPr txBox="1"/>
          <p:nvPr>
            <p:ph idx="4" type="title"/>
          </p:nvPr>
        </p:nvSpPr>
        <p:spPr>
          <a:xfrm>
            <a:off x="251400" y="1509225"/>
            <a:ext cx="1468200" cy="1764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b="1" lang="en" sz="1200"/>
              <a:t>Make a Plan</a:t>
            </a:r>
            <a:endParaRPr b="1" sz="1200"/>
          </a:p>
        </p:txBody>
      </p:sp>
      <p:pic>
        <p:nvPicPr>
          <p:cNvPr id="715" name="Google Shape;715;p63"/>
          <p:cNvPicPr preferRelativeResize="0"/>
          <p:nvPr>
            <p:ph idx="6" type="pic"/>
          </p:nvPr>
        </p:nvPicPr>
        <p:blipFill rotWithShape="1">
          <a:blip r:embed="rId4">
            <a:alphaModFix/>
          </a:blip>
          <a:srcRect b="0" l="3340" r="3349" t="0"/>
          <a:stretch/>
        </p:blipFill>
        <p:spPr>
          <a:xfrm>
            <a:off x="6080550" y="866650"/>
            <a:ext cx="573900" cy="570600"/>
          </a:xfrm>
          <a:prstGeom prst="roundRect">
            <a:avLst>
              <a:gd fmla="val 16667" name="adj"/>
            </a:avLst>
          </a:prstGeom>
        </p:spPr>
      </p:pic>
      <p:sp>
        <p:nvSpPr>
          <p:cNvPr id="716" name="Google Shape;716;p63"/>
          <p:cNvSpPr txBox="1"/>
          <p:nvPr>
            <p:ph idx="7" type="title"/>
          </p:nvPr>
        </p:nvSpPr>
        <p:spPr>
          <a:xfrm>
            <a:off x="3818188" y="1509213"/>
            <a:ext cx="1468200" cy="1764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b="1" lang="en" sz="1200"/>
              <a:t>Organize Documentation</a:t>
            </a:r>
            <a:endParaRPr b="1" sz="1200"/>
          </a:p>
        </p:txBody>
      </p:sp>
      <p:pic>
        <p:nvPicPr>
          <p:cNvPr id="717" name="Google Shape;717;p63"/>
          <p:cNvPicPr preferRelativeResize="0"/>
          <p:nvPr>
            <p:ph idx="9" type="pic"/>
          </p:nvPr>
        </p:nvPicPr>
        <p:blipFill rotWithShape="1">
          <a:blip r:embed="rId5">
            <a:alphaModFix/>
          </a:blip>
          <a:srcRect b="0" l="1124" r="1124" t="0"/>
          <a:stretch/>
        </p:blipFill>
        <p:spPr>
          <a:xfrm>
            <a:off x="2483713" y="868375"/>
            <a:ext cx="573900" cy="570600"/>
          </a:xfrm>
          <a:prstGeom prst="roundRect">
            <a:avLst>
              <a:gd fmla="val 16667" name="adj"/>
            </a:avLst>
          </a:prstGeom>
        </p:spPr>
      </p:pic>
      <p:sp>
        <p:nvSpPr>
          <p:cNvPr id="718" name="Google Shape;718;p63"/>
          <p:cNvSpPr txBox="1"/>
          <p:nvPr>
            <p:ph idx="13" type="title"/>
          </p:nvPr>
        </p:nvSpPr>
        <p:spPr>
          <a:xfrm>
            <a:off x="2036463" y="1510950"/>
            <a:ext cx="1468200" cy="1764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b="1" lang="en" sz="1200"/>
              <a:t>Write Bear Doctrine</a:t>
            </a:r>
            <a:endParaRPr b="1" sz="1200"/>
          </a:p>
        </p:txBody>
      </p:sp>
      <p:pic>
        <p:nvPicPr>
          <p:cNvPr id="719" name="Google Shape;719;p63"/>
          <p:cNvPicPr preferRelativeResize="0"/>
          <p:nvPr>
            <p:ph idx="15" type="pic"/>
          </p:nvPr>
        </p:nvPicPr>
        <p:blipFill rotWithShape="1">
          <a:blip r:embed="rId6">
            <a:alphaModFix/>
          </a:blip>
          <a:srcRect b="288" l="0" r="0" t="288"/>
          <a:stretch/>
        </p:blipFill>
        <p:spPr>
          <a:xfrm>
            <a:off x="4265338" y="866638"/>
            <a:ext cx="573900" cy="570600"/>
          </a:xfrm>
          <a:prstGeom prst="roundRect">
            <a:avLst>
              <a:gd fmla="val 16667" name="adj"/>
            </a:avLst>
          </a:prstGeom>
        </p:spPr>
      </p:pic>
      <p:sp>
        <p:nvSpPr>
          <p:cNvPr id="720" name="Google Shape;720;p63"/>
          <p:cNvSpPr txBox="1"/>
          <p:nvPr>
            <p:ph idx="16" type="title"/>
          </p:nvPr>
        </p:nvSpPr>
        <p:spPr>
          <a:xfrm>
            <a:off x="5599913" y="1509225"/>
            <a:ext cx="1531800" cy="176400"/>
          </a:xfrm>
          <a:prstGeom prst="rect">
            <a:avLst/>
          </a:prstGeom>
        </p:spPr>
        <p:txBody>
          <a:bodyPr anchorCtr="0" anchor="t" bIns="0" lIns="0" spcFirstLastPara="1" rIns="0" wrap="square" tIns="0">
            <a:noAutofit/>
          </a:bodyPr>
          <a:lstStyle/>
          <a:p>
            <a:pPr indent="0" lvl="0" marL="0" rtl="0" algn="ctr">
              <a:spcBef>
                <a:spcPts val="0"/>
              </a:spcBef>
              <a:spcAft>
                <a:spcPts val="0"/>
              </a:spcAft>
              <a:buNone/>
            </a:pPr>
            <a:r>
              <a:rPr b="1" lang="en" sz="1200"/>
              <a:t>Create E-resources Manual</a:t>
            </a:r>
            <a:endParaRPr b="1" sz="1200"/>
          </a:p>
        </p:txBody>
      </p:sp>
      <p:sp>
        <p:nvSpPr>
          <p:cNvPr id="721" name="Google Shape;721;p63"/>
          <p:cNvSpPr txBox="1"/>
          <p:nvPr>
            <p:ph idx="17" type="subTitle"/>
          </p:nvPr>
        </p:nvSpPr>
        <p:spPr>
          <a:xfrm>
            <a:off x="5610423" y="2058400"/>
            <a:ext cx="1510800" cy="26073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b="0" lang="en" sz="1200"/>
              <a:t>Start slow</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Determine what will be in the manual vs what will be linked to</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Divide and conquer to complete/docathon</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Focus on unique institutional knowledge</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Cross train, if possible</a:t>
            </a:r>
            <a:endParaRPr b="0" sz="1200"/>
          </a:p>
        </p:txBody>
      </p:sp>
      <p:pic>
        <p:nvPicPr>
          <p:cNvPr id="722" name="Google Shape;722;p63"/>
          <p:cNvPicPr preferRelativeResize="0"/>
          <p:nvPr>
            <p:ph idx="18" type="pic"/>
          </p:nvPr>
        </p:nvPicPr>
        <p:blipFill rotWithShape="1">
          <a:blip r:embed="rId7">
            <a:alphaModFix/>
          </a:blip>
          <a:srcRect b="0" l="15728" r="15735" t="0"/>
          <a:stretch/>
        </p:blipFill>
        <p:spPr>
          <a:xfrm>
            <a:off x="7872450" y="866650"/>
            <a:ext cx="573900" cy="570600"/>
          </a:xfrm>
          <a:prstGeom prst="roundRect">
            <a:avLst>
              <a:gd fmla="val 16667" name="adj"/>
            </a:avLst>
          </a:prstGeom>
        </p:spPr>
      </p:pic>
      <p:sp>
        <p:nvSpPr>
          <p:cNvPr id="723" name="Google Shape;723;p63"/>
          <p:cNvSpPr txBox="1"/>
          <p:nvPr>
            <p:ph idx="20" type="subTitle"/>
          </p:nvPr>
        </p:nvSpPr>
        <p:spPr>
          <a:xfrm>
            <a:off x="7518704" y="2058400"/>
            <a:ext cx="1510800" cy="25047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b="0" lang="en" sz="1200"/>
              <a:t>Focus on what’s important</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Go vendor by vendor to establish doc</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Some vendors with multiple products may be better to have more than one doc</a:t>
            </a:r>
            <a:endParaRPr b="0" sz="1200"/>
          </a:p>
          <a:p>
            <a:pPr indent="0" lvl="0" marL="0" rtl="0" algn="l">
              <a:spcBef>
                <a:spcPts val="0"/>
              </a:spcBef>
              <a:spcAft>
                <a:spcPts val="0"/>
              </a:spcAft>
              <a:buNone/>
            </a:pPr>
            <a:r>
              <a:t/>
            </a:r>
            <a:endParaRPr b="0" sz="1200"/>
          </a:p>
          <a:p>
            <a:pPr indent="0" lvl="0" marL="0" rtl="0" algn="l">
              <a:spcBef>
                <a:spcPts val="0"/>
              </a:spcBef>
              <a:spcAft>
                <a:spcPts val="0"/>
              </a:spcAft>
              <a:buNone/>
            </a:pPr>
            <a:r>
              <a:rPr b="0" lang="en" sz="1200"/>
              <a:t>Include in renewal process</a:t>
            </a:r>
            <a:endParaRPr b="0" sz="1200"/>
          </a:p>
        </p:txBody>
      </p:sp>
      <p:sp>
        <p:nvSpPr>
          <p:cNvPr id="724" name="Google Shape;724;p63"/>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cxnSp>
        <p:nvCxnSpPr>
          <p:cNvPr id="725" name="Google Shape;725;p63"/>
          <p:cNvCxnSpPr/>
          <p:nvPr/>
        </p:nvCxnSpPr>
        <p:spPr>
          <a:xfrm flipH="1">
            <a:off x="1870100" y="1627775"/>
            <a:ext cx="7500" cy="2854200"/>
          </a:xfrm>
          <a:prstGeom prst="straightConnector1">
            <a:avLst/>
          </a:prstGeom>
          <a:noFill/>
          <a:ln cap="flat" cmpd="sng" w="9525">
            <a:solidFill>
              <a:schemeClr val="dk2"/>
            </a:solidFill>
            <a:prstDash val="solid"/>
            <a:round/>
            <a:headEnd len="med" w="med" type="none"/>
            <a:tailEnd len="med" w="med" type="none"/>
          </a:ln>
        </p:spPr>
      </p:cxnSp>
      <p:cxnSp>
        <p:nvCxnSpPr>
          <p:cNvPr id="726" name="Google Shape;726;p63"/>
          <p:cNvCxnSpPr/>
          <p:nvPr/>
        </p:nvCxnSpPr>
        <p:spPr>
          <a:xfrm flipH="1">
            <a:off x="3663525" y="1627775"/>
            <a:ext cx="7500" cy="2854200"/>
          </a:xfrm>
          <a:prstGeom prst="straightConnector1">
            <a:avLst/>
          </a:prstGeom>
          <a:noFill/>
          <a:ln cap="flat" cmpd="sng" w="9525">
            <a:solidFill>
              <a:schemeClr val="lt2"/>
            </a:solidFill>
            <a:prstDash val="solid"/>
            <a:round/>
            <a:headEnd len="med" w="med" type="none"/>
            <a:tailEnd len="med" w="med" type="none"/>
          </a:ln>
        </p:spPr>
      </p:cxnSp>
      <p:cxnSp>
        <p:nvCxnSpPr>
          <p:cNvPr id="727" name="Google Shape;727;p63"/>
          <p:cNvCxnSpPr/>
          <p:nvPr/>
        </p:nvCxnSpPr>
        <p:spPr>
          <a:xfrm flipH="1">
            <a:off x="5449438" y="1627775"/>
            <a:ext cx="7500" cy="2854200"/>
          </a:xfrm>
          <a:prstGeom prst="straightConnector1">
            <a:avLst/>
          </a:prstGeom>
          <a:noFill/>
          <a:ln cap="flat" cmpd="sng" w="9525">
            <a:solidFill>
              <a:schemeClr val="accent2"/>
            </a:solidFill>
            <a:prstDash val="solid"/>
            <a:round/>
            <a:headEnd len="med" w="med" type="none"/>
            <a:tailEnd len="med" w="med" type="none"/>
          </a:ln>
        </p:spPr>
      </p:cxnSp>
      <p:cxnSp>
        <p:nvCxnSpPr>
          <p:cNvPr id="728" name="Google Shape;728;p63"/>
          <p:cNvCxnSpPr/>
          <p:nvPr/>
        </p:nvCxnSpPr>
        <p:spPr>
          <a:xfrm flipH="1">
            <a:off x="7274700" y="1627775"/>
            <a:ext cx="7500" cy="2854200"/>
          </a:xfrm>
          <a:prstGeom prst="straightConnector1">
            <a:avLst/>
          </a:prstGeom>
          <a:noFill/>
          <a:ln cap="flat" cmpd="sng" w="9525">
            <a:solidFill>
              <a:schemeClr val="accent4"/>
            </a:solidFill>
            <a:prstDash val="solid"/>
            <a:round/>
            <a:headEnd len="med" w="med" type="none"/>
            <a:tailEnd len="med" w="med" type="none"/>
          </a:ln>
        </p:spPr>
      </p:cxn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2" name="Shape 732"/>
        <p:cNvGrpSpPr/>
        <p:nvPr/>
      </p:nvGrpSpPr>
      <p:grpSpPr>
        <a:xfrm>
          <a:off x="0" y="0"/>
          <a:ext cx="0" cy="0"/>
          <a:chOff x="0" y="0"/>
          <a:chExt cx="0" cy="0"/>
        </a:xfrm>
      </p:grpSpPr>
      <p:sp>
        <p:nvSpPr>
          <p:cNvPr id="733" name="Google Shape;733;p64"/>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734" name="Google Shape;734;p64"/>
          <p:cNvSpPr txBox="1"/>
          <p:nvPr>
            <p:ph idx="2" type="subTitle"/>
          </p:nvPr>
        </p:nvSpPr>
        <p:spPr>
          <a:xfrm>
            <a:off x="2762975" y="4829700"/>
            <a:ext cx="28956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Actions for Succession Planning</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735" name="Google Shape;735;p64"/>
          <p:cNvSpPr txBox="1"/>
          <p:nvPr>
            <p:ph type="title"/>
          </p:nvPr>
        </p:nvSpPr>
        <p:spPr>
          <a:xfrm>
            <a:off x="125700" y="125600"/>
            <a:ext cx="4580100" cy="266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200"/>
              <a:t>Don’t let </a:t>
            </a:r>
            <a:endParaRPr sz="5200"/>
          </a:p>
          <a:p>
            <a:pPr indent="0" lvl="0" marL="0" rtl="0" algn="l">
              <a:spcBef>
                <a:spcPts val="0"/>
              </a:spcBef>
              <a:spcAft>
                <a:spcPts val="0"/>
              </a:spcAft>
              <a:buNone/>
            </a:pPr>
            <a:r>
              <a:rPr lang="en" sz="5200"/>
              <a:t>the pieces</a:t>
            </a:r>
            <a:endParaRPr sz="5200"/>
          </a:p>
          <a:p>
            <a:pPr indent="0" lvl="0" marL="0" rtl="0" algn="l">
              <a:spcBef>
                <a:spcPts val="0"/>
              </a:spcBef>
              <a:spcAft>
                <a:spcPts val="0"/>
              </a:spcAft>
              <a:buNone/>
            </a:pPr>
            <a:r>
              <a:rPr lang="en" sz="5200"/>
              <a:t>crumble</a:t>
            </a:r>
            <a:r>
              <a:rPr lang="en"/>
              <a:t> </a:t>
            </a:r>
            <a:endParaRPr/>
          </a:p>
        </p:txBody>
      </p:sp>
      <p:pic>
        <p:nvPicPr>
          <p:cNvPr id="736" name="Google Shape;736;p64"/>
          <p:cNvPicPr preferRelativeResize="0"/>
          <p:nvPr/>
        </p:nvPicPr>
        <p:blipFill>
          <a:blip r:embed="rId3">
            <a:alphaModFix/>
          </a:blip>
          <a:stretch>
            <a:fillRect/>
          </a:stretch>
        </p:blipFill>
        <p:spPr>
          <a:xfrm>
            <a:off x="4908200" y="1299888"/>
            <a:ext cx="4110100" cy="2164988"/>
          </a:xfrm>
          <a:prstGeom prst="rect">
            <a:avLst/>
          </a:prstGeom>
          <a:noFill/>
          <a:ln>
            <a:noFill/>
          </a:ln>
        </p:spPr>
      </p:pic>
      <p:sp>
        <p:nvSpPr>
          <p:cNvPr id="737" name="Google Shape;737;p64"/>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738" name="Google Shape;738;p64"/>
          <p:cNvSpPr/>
          <p:nvPr/>
        </p:nvSpPr>
        <p:spPr>
          <a:xfrm rot="-142870">
            <a:off x="2130196" y="3171686"/>
            <a:ext cx="2094008" cy="647663"/>
          </a:xfrm>
          <a:prstGeom prst="roundRect">
            <a:avLst>
              <a:gd fmla="val 50000" name="adj"/>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Annually update </a:t>
            </a:r>
            <a:br>
              <a:rPr b="1" lang="en" sz="1300">
                <a:solidFill>
                  <a:schemeClr val="dk1"/>
                </a:solidFill>
                <a:latin typeface="Roboto"/>
                <a:ea typeface="Roboto"/>
                <a:cs typeface="Roboto"/>
                <a:sym typeface="Roboto"/>
              </a:rPr>
            </a:br>
            <a:r>
              <a:rPr b="1" lang="en" sz="1300">
                <a:solidFill>
                  <a:schemeClr val="dk1"/>
                </a:solidFill>
                <a:latin typeface="Roboto"/>
                <a:ea typeface="Roboto"/>
                <a:cs typeface="Roboto"/>
                <a:sym typeface="Roboto"/>
              </a:rPr>
              <a:t>Bear Doctrine</a:t>
            </a:r>
            <a:endParaRPr b="1" sz="1300">
              <a:solidFill>
                <a:schemeClr val="dk1"/>
              </a:solidFill>
              <a:latin typeface="Roboto"/>
              <a:ea typeface="Roboto"/>
              <a:cs typeface="Roboto"/>
              <a:sym typeface="Roboto"/>
            </a:endParaRPr>
          </a:p>
        </p:txBody>
      </p:sp>
      <p:sp>
        <p:nvSpPr>
          <p:cNvPr id="739" name="Google Shape;739;p64"/>
          <p:cNvSpPr/>
          <p:nvPr/>
        </p:nvSpPr>
        <p:spPr>
          <a:xfrm rot="1119140">
            <a:off x="2763519" y="3919141"/>
            <a:ext cx="1825375" cy="730968"/>
          </a:xfrm>
          <a:prstGeom prst="roundRect">
            <a:avLst>
              <a:gd fmla="val 50000"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Annually update ERM Manual</a:t>
            </a:r>
            <a:endParaRPr b="1" sz="1300">
              <a:solidFill>
                <a:schemeClr val="dk1"/>
              </a:solidFill>
              <a:latin typeface="Roboto"/>
              <a:ea typeface="Roboto"/>
              <a:cs typeface="Roboto"/>
              <a:sym typeface="Roboto"/>
            </a:endParaRPr>
          </a:p>
        </p:txBody>
      </p:sp>
      <p:sp>
        <p:nvSpPr>
          <p:cNvPr id="740" name="Google Shape;740;p64"/>
          <p:cNvSpPr/>
          <p:nvPr/>
        </p:nvSpPr>
        <p:spPr>
          <a:xfrm rot="-1460">
            <a:off x="134002" y="4200035"/>
            <a:ext cx="2119200" cy="621900"/>
          </a:xfrm>
          <a:prstGeom prst="roundRect">
            <a:avLst>
              <a:gd fmla="val 50000" name="adj"/>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200">
                <a:solidFill>
                  <a:schemeClr val="dk1"/>
                </a:solidFill>
                <a:latin typeface="Roboto"/>
                <a:ea typeface="Roboto"/>
                <a:cs typeface="Roboto"/>
                <a:sym typeface="Roboto"/>
              </a:rPr>
              <a:t>Continuous cleanup &amp;</a:t>
            </a:r>
            <a:br>
              <a:rPr b="1" lang="en" sz="1200">
                <a:solidFill>
                  <a:schemeClr val="dk1"/>
                </a:solidFill>
                <a:latin typeface="Roboto"/>
                <a:ea typeface="Roboto"/>
                <a:cs typeface="Roboto"/>
                <a:sym typeface="Roboto"/>
              </a:rPr>
            </a:br>
            <a:r>
              <a:rPr b="1" lang="en" sz="1200">
                <a:solidFill>
                  <a:schemeClr val="dk1"/>
                </a:solidFill>
                <a:latin typeface="Roboto"/>
                <a:ea typeface="Roboto"/>
                <a:cs typeface="Roboto"/>
                <a:sym typeface="Roboto"/>
              </a:rPr>
              <a:t>maintenance of this plan</a:t>
            </a:r>
            <a:endParaRPr b="1" sz="1200">
              <a:solidFill>
                <a:schemeClr val="dk1"/>
              </a:solidFill>
              <a:latin typeface="Roboto"/>
              <a:ea typeface="Roboto"/>
              <a:cs typeface="Roboto"/>
              <a:sym typeface="Roboto"/>
            </a:endParaRPr>
          </a:p>
        </p:txBody>
      </p:sp>
      <p:sp>
        <p:nvSpPr>
          <p:cNvPr id="741" name="Google Shape;741;p64"/>
          <p:cNvSpPr/>
          <p:nvPr/>
        </p:nvSpPr>
        <p:spPr>
          <a:xfrm rot="2525298">
            <a:off x="1229003" y="3783038"/>
            <a:ext cx="1895938" cy="645263"/>
          </a:xfrm>
          <a:prstGeom prst="roundRect">
            <a:avLst>
              <a:gd fmla="val 50000" name="adj"/>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300">
                <a:solidFill>
                  <a:schemeClr val="dk1"/>
                </a:solidFill>
                <a:latin typeface="Roboto"/>
                <a:ea typeface="Roboto"/>
                <a:cs typeface="Roboto"/>
                <a:sym typeface="Roboto"/>
              </a:rPr>
              <a:t>Build Vendor Doc into renewals</a:t>
            </a:r>
            <a:endParaRPr b="1" sz="1300">
              <a:solidFill>
                <a:schemeClr val="dk1"/>
              </a:solidFill>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5" name="Shape 745"/>
        <p:cNvGrpSpPr/>
        <p:nvPr/>
      </p:nvGrpSpPr>
      <p:grpSpPr>
        <a:xfrm>
          <a:off x="0" y="0"/>
          <a:ext cx="0" cy="0"/>
          <a:chOff x="0" y="0"/>
          <a:chExt cx="0" cy="0"/>
        </a:xfrm>
      </p:grpSpPr>
      <p:sp>
        <p:nvSpPr>
          <p:cNvPr id="746" name="Google Shape;746;p65"/>
          <p:cNvSpPr txBox="1"/>
          <p:nvPr>
            <p:ph idx="3" type="subTitle"/>
          </p:nvPr>
        </p:nvSpPr>
        <p:spPr>
          <a:xfrm>
            <a:off x="251400" y="4827075"/>
            <a:ext cx="2205900" cy="314100"/>
          </a:xfrm>
          <a:prstGeom prst="rect">
            <a:avLst/>
          </a:prstGeom>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747" name="Google Shape;747;p65"/>
          <p:cNvSpPr txBox="1"/>
          <p:nvPr>
            <p:ph idx="4" type="subTitle"/>
          </p:nvPr>
        </p:nvSpPr>
        <p:spPr>
          <a:xfrm>
            <a:off x="2751375" y="4829700"/>
            <a:ext cx="28476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Actions for Succession Planning</a:t>
            </a:r>
            <a:endParaRPr/>
          </a:p>
          <a:p>
            <a:pPr indent="0" lvl="0" marL="0" rtl="0" algn="ctr">
              <a:spcBef>
                <a:spcPts val="0"/>
              </a:spcBef>
              <a:spcAft>
                <a:spcPts val="0"/>
              </a:spcAft>
              <a:buNone/>
            </a:pPr>
            <a:r>
              <a:t/>
            </a:r>
            <a:endParaRPr/>
          </a:p>
          <a:p>
            <a:pPr indent="0" lvl="0" marL="0" rtl="0" algn="ctr">
              <a:spcBef>
                <a:spcPts val="0"/>
              </a:spcBef>
              <a:spcAft>
                <a:spcPts val="0"/>
              </a:spcAft>
              <a:buNone/>
            </a:pPr>
            <a:r>
              <a:t/>
            </a:r>
            <a:endParaRPr/>
          </a:p>
        </p:txBody>
      </p:sp>
      <p:sp>
        <p:nvSpPr>
          <p:cNvPr id="748" name="Google Shape;748;p65"/>
          <p:cNvSpPr txBox="1"/>
          <p:nvPr>
            <p:ph type="title"/>
          </p:nvPr>
        </p:nvSpPr>
        <p:spPr>
          <a:xfrm>
            <a:off x="0" y="125600"/>
            <a:ext cx="9144000" cy="1389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5200"/>
              <a:t>Remember to Breathe</a:t>
            </a:r>
            <a:r>
              <a:rPr lang="en"/>
              <a:t> </a:t>
            </a:r>
            <a:endParaRPr/>
          </a:p>
        </p:txBody>
      </p:sp>
      <p:sp>
        <p:nvSpPr>
          <p:cNvPr id="749" name="Google Shape;749;p65"/>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750" name="Google Shape;750;p65" title="breathe.gif"/>
          <p:cNvPicPr preferRelativeResize="0"/>
          <p:nvPr/>
        </p:nvPicPr>
        <p:blipFill>
          <a:blip r:embed="rId3">
            <a:alphaModFix/>
          </a:blip>
          <a:stretch>
            <a:fillRect/>
          </a:stretch>
        </p:blipFill>
        <p:spPr>
          <a:xfrm>
            <a:off x="2542051" y="928850"/>
            <a:ext cx="4059899" cy="405992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4" name="Shape 754"/>
        <p:cNvGrpSpPr/>
        <p:nvPr/>
      </p:nvGrpSpPr>
      <p:grpSpPr>
        <a:xfrm>
          <a:off x="0" y="0"/>
          <a:ext cx="0" cy="0"/>
          <a:chOff x="0" y="0"/>
          <a:chExt cx="0" cy="0"/>
        </a:xfrm>
      </p:grpSpPr>
      <p:sp>
        <p:nvSpPr>
          <p:cNvPr id="755" name="Google Shape;755;p66"/>
          <p:cNvSpPr txBox="1"/>
          <p:nvPr>
            <p:ph idx="4294967295" type="title"/>
          </p:nvPr>
        </p:nvSpPr>
        <p:spPr>
          <a:xfrm>
            <a:off x="125700" y="125600"/>
            <a:ext cx="4580100" cy="168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Discoveries</a:t>
            </a:r>
            <a:endParaRPr/>
          </a:p>
        </p:txBody>
      </p:sp>
      <p:sp>
        <p:nvSpPr>
          <p:cNvPr id="756" name="Google Shape;756;p66"/>
          <p:cNvSpPr txBox="1"/>
          <p:nvPr>
            <p:ph idx="1" type="subTitle"/>
          </p:nvPr>
        </p:nvSpPr>
        <p:spPr>
          <a:xfrm>
            <a:off x="251400" y="1983750"/>
            <a:ext cx="3346200" cy="40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lt1"/>
                </a:solidFill>
              </a:rPr>
              <a:t>How this work </a:t>
            </a:r>
            <a:r>
              <a:rPr lang="en" sz="1400">
                <a:solidFill>
                  <a:schemeClr val="lt1"/>
                </a:solidFill>
              </a:rPr>
              <a:t>has impacted</a:t>
            </a:r>
            <a:r>
              <a:rPr lang="en" sz="1400">
                <a:solidFill>
                  <a:schemeClr val="lt1"/>
                </a:solidFill>
              </a:rPr>
              <a:t> Mines:</a:t>
            </a:r>
            <a:endParaRPr sz="1400">
              <a:solidFill>
                <a:schemeClr val="lt1"/>
              </a:solidFill>
            </a:endParaRPr>
          </a:p>
        </p:txBody>
      </p:sp>
      <p:sp>
        <p:nvSpPr>
          <p:cNvPr id="757" name="Google Shape;757;p66"/>
          <p:cNvSpPr txBox="1"/>
          <p:nvPr>
            <p:ph idx="4"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758" name="Google Shape;758;p66"/>
          <p:cNvSpPr txBox="1"/>
          <p:nvPr>
            <p:ph idx="5" type="subTitle"/>
          </p:nvPr>
        </p:nvSpPr>
        <p:spPr>
          <a:xfrm>
            <a:off x="3545100" y="4829700"/>
            <a:ext cx="20538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Conclusion</a:t>
            </a:r>
            <a:endParaRPr/>
          </a:p>
        </p:txBody>
      </p:sp>
      <p:sp>
        <p:nvSpPr>
          <p:cNvPr id="759" name="Google Shape;759;p66"/>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760" name="Google Shape;760;p66"/>
          <p:cNvSpPr txBox="1"/>
          <p:nvPr>
            <p:ph type="title"/>
          </p:nvPr>
        </p:nvSpPr>
        <p:spPr>
          <a:xfrm>
            <a:off x="125700" y="125600"/>
            <a:ext cx="4580100" cy="168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Conclusion</a:t>
            </a:r>
            <a:endParaRPr/>
          </a:p>
        </p:txBody>
      </p:sp>
      <p:pic>
        <p:nvPicPr>
          <p:cNvPr id="761" name="Google Shape;761;p66"/>
          <p:cNvPicPr preferRelativeResize="0"/>
          <p:nvPr>
            <p:ph idx="2" type="pic"/>
          </p:nvPr>
        </p:nvPicPr>
        <p:blipFill rotWithShape="1">
          <a:blip r:embed="rId3">
            <a:alphaModFix/>
          </a:blip>
          <a:srcRect b="0" l="17351" r="17344" t="0"/>
          <a:stretch/>
        </p:blipFill>
        <p:spPr>
          <a:xfrm>
            <a:off x="5033900" y="125600"/>
            <a:ext cx="3984300" cy="4575900"/>
          </a:xfrm>
          <a:prstGeom prst="roundRect">
            <a:avLst>
              <a:gd fmla="val 16667" name="adj"/>
            </a:avLst>
          </a:prstGeom>
        </p:spPr>
      </p:pic>
      <p:sp>
        <p:nvSpPr>
          <p:cNvPr id="762" name="Google Shape;762;p66"/>
          <p:cNvSpPr txBox="1"/>
          <p:nvPr>
            <p:ph idx="3" type="body"/>
          </p:nvPr>
        </p:nvSpPr>
        <p:spPr>
          <a:xfrm>
            <a:off x="57575" y="2388750"/>
            <a:ext cx="4850400" cy="2312700"/>
          </a:xfrm>
          <a:prstGeom prst="rect">
            <a:avLst/>
          </a:prstGeom>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SzPts val="1400"/>
              <a:buChar char="➔"/>
            </a:pPr>
            <a:r>
              <a:rPr lang="en"/>
              <a:t>AAAS license for Science backfiles from 2006</a:t>
            </a:r>
            <a:endParaRPr/>
          </a:p>
          <a:p>
            <a:pPr indent="-317500" lvl="0" marL="457200" rtl="0" algn="l">
              <a:lnSpc>
                <a:spcPct val="115000"/>
              </a:lnSpc>
              <a:spcBef>
                <a:spcPts val="0"/>
              </a:spcBef>
              <a:spcAft>
                <a:spcPts val="0"/>
              </a:spcAft>
              <a:buSzPts val="1400"/>
              <a:buChar char="➔"/>
            </a:pPr>
            <a:r>
              <a:rPr lang="en"/>
              <a:t>Undocumented backfiles from Wiley</a:t>
            </a:r>
            <a:endParaRPr/>
          </a:p>
          <a:p>
            <a:pPr indent="-317500" lvl="0" marL="457200" rtl="0" algn="l">
              <a:lnSpc>
                <a:spcPct val="115000"/>
              </a:lnSpc>
              <a:spcBef>
                <a:spcPts val="0"/>
              </a:spcBef>
              <a:spcAft>
                <a:spcPts val="0"/>
              </a:spcAft>
              <a:buSzPts val="1400"/>
              <a:buChar char="➔"/>
            </a:pPr>
            <a:r>
              <a:rPr lang="en"/>
              <a:t>Finding gaps in vendor agreements</a:t>
            </a:r>
            <a:endParaRPr/>
          </a:p>
          <a:p>
            <a:pPr indent="-317500" lvl="0" marL="457200" rtl="0" algn="l">
              <a:lnSpc>
                <a:spcPct val="115000"/>
              </a:lnSpc>
              <a:spcBef>
                <a:spcPts val="0"/>
              </a:spcBef>
              <a:spcAft>
                <a:spcPts val="0"/>
              </a:spcAft>
              <a:buSzPts val="1400"/>
              <a:buChar char="➔"/>
            </a:pPr>
            <a:r>
              <a:rPr lang="en"/>
              <a:t>Established easier transition were I to vacate my position or </a:t>
            </a:r>
            <a:r>
              <a:rPr lang="en"/>
              <a:t>unexpectedly</a:t>
            </a:r>
            <a:r>
              <a:rPr lang="en"/>
              <a:t> be on leave</a:t>
            </a:r>
            <a:endParaRPr/>
          </a:p>
          <a:p>
            <a:pPr indent="-317500" lvl="0" marL="457200" rtl="0" algn="l">
              <a:lnSpc>
                <a:spcPct val="115000"/>
              </a:lnSpc>
              <a:spcBef>
                <a:spcPts val="0"/>
              </a:spcBef>
              <a:spcAft>
                <a:spcPts val="0"/>
              </a:spcAft>
              <a:buSzPts val="1400"/>
              <a:buChar char="➔"/>
            </a:pPr>
            <a:r>
              <a:rPr lang="en"/>
              <a:t>Offers transparency of my position to others in the library (and across campus)</a:t>
            </a:r>
            <a:endParaRPr/>
          </a:p>
          <a:p>
            <a:pPr indent="-317500" lvl="0" marL="457200" rtl="0" algn="l">
              <a:lnSpc>
                <a:spcPct val="115000"/>
              </a:lnSpc>
              <a:spcBef>
                <a:spcPts val="0"/>
              </a:spcBef>
              <a:spcAft>
                <a:spcPts val="0"/>
              </a:spcAft>
              <a:buSzPts val="1400"/>
              <a:buChar char="➔"/>
            </a:pPr>
            <a:r>
              <a:rPr lang="en"/>
              <a:t>Create </a:t>
            </a:r>
            <a:r>
              <a:rPr lang="en"/>
              <a:t>opportunities</a:t>
            </a:r>
            <a:r>
              <a:rPr lang="en"/>
              <a:t> for internal interest in the position and mentor the next gen ERL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6" name="Shape 766"/>
        <p:cNvGrpSpPr/>
        <p:nvPr/>
      </p:nvGrpSpPr>
      <p:grpSpPr>
        <a:xfrm>
          <a:off x="0" y="0"/>
          <a:ext cx="0" cy="0"/>
          <a:chOff x="0" y="0"/>
          <a:chExt cx="0" cy="0"/>
        </a:xfrm>
      </p:grpSpPr>
      <p:sp>
        <p:nvSpPr>
          <p:cNvPr id="767" name="Google Shape;767;p67"/>
          <p:cNvSpPr txBox="1"/>
          <p:nvPr>
            <p:ph idx="2"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768" name="Google Shape;768;p67"/>
          <p:cNvSpPr txBox="1"/>
          <p:nvPr>
            <p:ph idx="3" type="subTitle"/>
          </p:nvPr>
        </p:nvSpPr>
        <p:spPr>
          <a:xfrm>
            <a:off x="3545100" y="4829700"/>
            <a:ext cx="20538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Conclusion</a:t>
            </a:r>
            <a:endParaRPr/>
          </a:p>
        </p:txBody>
      </p:sp>
      <p:sp>
        <p:nvSpPr>
          <p:cNvPr id="769" name="Google Shape;769;p67"/>
          <p:cNvSpPr txBox="1"/>
          <p:nvPr>
            <p:ph idx="1" type="subTitle"/>
          </p:nvPr>
        </p:nvSpPr>
        <p:spPr>
          <a:xfrm>
            <a:off x="2170375" y="4053850"/>
            <a:ext cx="4794000" cy="7245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1300"/>
              <a:t>Please consider taking my survey about succession planning:</a:t>
            </a:r>
            <a:endParaRPr sz="1300"/>
          </a:p>
          <a:p>
            <a:pPr indent="0" lvl="0" marL="0" rtl="0" algn="ctr">
              <a:spcBef>
                <a:spcPts val="0"/>
              </a:spcBef>
              <a:spcAft>
                <a:spcPts val="0"/>
              </a:spcAft>
              <a:buNone/>
            </a:pPr>
            <a:r>
              <a:rPr lang="en" sz="1500" u="sng">
                <a:solidFill>
                  <a:schemeClr val="hlink"/>
                </a:solidFill>
                <a:hlinkClick r:id="rId3"/>
              </a:rPr>
              <a:t>bit.ly/4itH3So</a:t>
            </a:r>
            <a:r>
              <a:rPr lang="en" sz="1500"/>
              <a:t> </a:t>
            </a:r>
            <a:endParaRPr sz="1500"/>
          </a:p>
          <a:p>
            <a:pPr indent="0" lvl="0" marL="0" rtl="0" algn="ctr">
              <a:spcBef>
                <a:spcPts val="0"/>
              </a:spcBef>
              <a:spcAft>
                <a:spcPts val="0"/>
              </a:spcAft>
              <a:buNone/>
            </a:pPr>
            <a:r>
              <a:t/>
            </a:r>
            <a:endParaRPr sz="600"/>
          </a:p>
          <a:p>
            <a:pPr indent="0" lvl="0" marL="0" rtl="0" algn="ctr">
              <a:spcBef>
                <a:spcPts val="0"/>
              </a:spcBef>
              <a:spcAft>
                <a:spcPts val="0"/>
              </a:spcAft>
              <a:buNone/>
            </a:pPr>
            <a:r>
              <a:rPr lang="en" sz="1500" u="sng">
                <a:solidFill>
                  <a:schemeClr val="hlink"/>
                </a:solidFill>
                <a:hlinkClick r:id="rId4"/>
              </a:rPr>
              <a:t>danielleostendorf@mines.edu</a:t>
            </a:r>
            <a:endParaRPr sz="1500"/>
          </a:p>
        </p:txBody>
      </p:sp>
      <p:sp>
        <p:nvSpPr>
          <p:cNvPr id="770" name="Google Shape;770;p67"/>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771" name="Google Shape;771;p67" title="bit.ly_4itH3So.png"/>
          <p:cNvPicPr preferRelativeResize="0"/>
          <p:nvPr/>
        </p:nvPicPr>
        <p:blipFill>
          <a:blip r:embed="rId5">
            <a:alphaModFix/>
          </a:blip>
          <a:stretch>
            <a:fillRect/>
          </a:stretch>
        </p:blipFill>
        <p:spPr>
          <a:xfrm>
            <a:off x="2540463" y="0"/>
            <a:ext cx="4053823" cy="405385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5" name="Shape 775"/>
        <p:cNvGrpSpPr/>
        <p:nvPr/>
      </p:nvGrpSpPr>
      <p:grpSpPr>
        <a:xfrm>
          <a:off x="0" y="0"/>
          <a:ext cx="0" cy="0"/>
          <a:chOff x="0" y="0"/>
          <a:chExt cx="0" cy="0"/>
        </a:xfrm>
      </p:grpSpPr>
      <p:sp>
        <p:nvSpPr>
          <p:cNvPr id="776" name="Google Shape;776;p68"/>
          <p:cNvSpPr txBox="1"/>
          <p:nvPr>
            <p:ph type="title"/>
          </p:nvPr>
        </p:nvSpPr>
        <p:spPr>
          <a:xfrm>
            <a:off x="125700" y="2578400"/>
            <a:ext cx="5445000" cy="982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500"/>
              <a:t>Thank You! </a:t>
            </a:r>
            <a:endParaRPr sz="5500"/>
          </a:p>
        </p:txBody>
      </p:sp>
      <p:pic>
        <p:nvPicPr>
          <p:cNvPr id="777" name="Google Shape;777;p68"/>
          <p:cNvPicPr preferRelativeResize="0"/>
          <p:nvPr>
            <p:ph idx="2" type="pic"/>
          </p:nvPr>
        </p:nvPicPr>
        <p:blipFill rotWithShape="1">
          <a:blip r:embed="rId3">
            <a:alphaModFix/>
          </a:blip>
          <a:srcRect b="25497" l="0" r="0" t="25497"/>
          <a:stretch/>
        </p:blipFill>
        <p:spPr>
          <a:xfrm>
            <a:off x="125700" y="125600"/>
            <a:ext cx="8892900" cy="2452800"/>
          </a:xfrm>
          <a:prstGeom prst="roundRect">
            <a:avLst>
              <a:gd fmla="val 16667" name="adj"/>
            </a:avLst>
          </a:prstGeom>
        </p:spPr>
      </p:pic>
      <p:sp>
        <p:nvSpPr>
          <p:cNvPr id="778" name="Google Shape;778;p68"/>
          <p:cNvSpPr txBox="1"/>
          <p:nvPr>
            <p:ph idx="4294967295" type="sldNum"/>
          </p:nvPr>
        </p:nvSpPr>
        <p:spPr>
          <a:xfrm>
            <a:off x="8653375" y="4829350"/>
            <a:ext cx="490500" cy="311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779" name="Google Shape;779;p68"/>
          <p:cNvSpPr txBox="1"/>
          <p:nvPr>
            <p:ph type="title"/>
          </p:nvPr>
        </p:nvSpPr>
        <p:spPr>
          <a:xfrm>
            <a:off x="3699000" y="3249650"/>
            <a:ext cx="5445000" cy="10509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en" sz="5500"/>
              <a:t>Questions?</a:t>
            </a:r>
            <a:endParaRPr sz="5500"/>
          </a:p>
        </p:txBody>
      </p:sp>
      <p:sp>
        <p:nvSpPr>
          <p:cNvPr id="780" name="Google Shape;780;p68"/>
          <p:cNvSpPr txBox="1"/>
          <p:nvPr>
            <p:ph type="title"/>
          </p:nvPr>
        </p:nvSpPr>
        <p:spPr>
          <a:xfrm>
            <a:off x="-100" y="4611800"/>
            <a:ext cx="9144000" cy="507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t>Or, contact me later! </a:t>
            </a:r>
            <a:r>
              <a:rPr lang="en" sz="1800" u="sng">
                <a:solidFill>
                  <a:schemeClr val="hlink"/>
                </a:solidFill>
                <a:hlinkClick r:id="rId4"/>
              </a:rPr>
              <a:t>danielleostendorf@mines.edu</a:t>
            </a: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1" name="Shape 541"/>
        <p:cNvGrpSpPr/>
        <p:nvPr/>
      </p:nvGrpSpPr>
      <p:grpSpPr>
        <a:xfrm>
          <a:off x="0" y="0"/>
          <a:ext cx="0" cy="0"/>
          <a:chOff x="0" y="0"/>
          <a:chExt cx="0" cy="0"/>
        </a:xfrm>
      </p:grpSpPr>
      <p:sp>
        <p:nvSpPr>
          <p:cNvPr id="542" name="Google Shape;542;p51"/>
          <p:cNvSpPr txBox="1"/>
          <p:nvPr>
            <p:ph idx="3" type="body"/>
          </p:nvPr>
        </p:nvSpPr>
        <p:spPr>
          <a:xfrm>
            <a:off x="125700" y="2387050"/>
            <a:ext cx="4782300" cy="2358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000"/>
              <a:t>“Succession planning, which involves documenting and transferring knowledge from an outgoing employee to a new staffing situation, is ultimately about change management.”</a:t>
            </a:r>
            <a:r>
              <a:rPr lang="en" sz="1800"/>
              <a:t> </a:t>
            </a:r>
            <a:endParaRPr sz="1800"/>
          </a:p>
          <a:p>
            <a:pPr indent="0" lvl="0" marL="0" rtl="0" algn="r">
              <a:spcBef>
                <a:spcPts val="0"/>
              </a:spcBef>
              <a:spcAft>
                <a:spcPts val="0"/>
              </a:spcAft>
              <a:buNone/>
            </a:pPr>
            <a:r>
              <a:rPr lang="en"/>
              <a:t>Carolyn Schubert (2021)</a:t>
            </a:r>
            <a:endParaRPr sz="1800"/>
          </a:p>
          <a:p>
            <a:pPr indent="0" lvl="0" marL="0" rtl="0" algn="r">
              <a:spcBef>
                <a:spcPts val="0"/>
              </a:spcBef>
              <a:spcAft>
                <a:spcPts val="0"/>
              </a:spcAft>
              <a:buNone/>
            </a:pPr>
            <a:r>
              <a:rPr i="1" lang="en" u="sng">
                <a:solidFill>
                  <a:schemeClr val="hlink"/>
                </a:solidFill>
                <a:hlinkClick r:id="rId3"/>
              </a:rPr>
              <a:t>American Libraries Magazine</a:t>
            </a:r>
            <a:endParaRPr/>
          </a:p>
        </p:txBody>
      </p:sp>
      <p:sp>
        <p:nvSpPr>
          <p:cNvPr id="543" name="Google Shape;543;p51"/>
          <p:cNvSpPr txBox="1"/>
          <p:nvPr>
            <p:ph idx="4"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544" name="Google Shape;544;p51"/>
          <p:cNvSpPr txBox="1"/>
          <p:nvPr>
            <p:ph idx="5" type="subTitle"/>
          </p:nvPr>
        </p:nvSpPr>
        <p:spPr>
          <a:xfrm>
            <a:off x="2767700" y="4829700"/>
            <a:ext cx="28311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Introduction – About Succession Planning</a:t>
            </a:r>
            <a:endParaRPr/>
          </a:p>
        </p:txBody>
      </p:sp>
      <p:sp>
        <p:nvSpPr>
          <p:cNvPr id="545" name="Google Shape;545;p51"/>
          <p:cNvSpPr txBox="1"/>
          <p:nvPr>
            <p:ph type="title"/>
          </p:nvPr>
        </p:nvSpPr>
        <p:spPr>
          <a:xfrm>
            <a:off x="125700" y="125600"/>
            <a:ext cx="4580100" cy="168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a:t>
            </a:r>
            <a:endParaRPr/>
          </a:p>
          <a:p>
            <a:pPr indent="0" lvl="0" marL="0" rtl="0" algn="l">
              <a:spcBef>
                <a:spcPts val="0"/>
              </a:spcBef>
              <a:spcAft>
                <a:spcPts val="0"/>
              </a:spcAft>
              <a:buNone/>
            </a:pPr>
            <a:r>
              <a:rPr lang="en"/>
              <a:t>Planning</a:t>
            </a:r>
            <a:endParaRPr/>
          </a:p>
        </p:txBody>
      </p:sp>
      <p:pic>
        <p:nvPicPr>
          <p:cNvPr id="546" name="Google Shape;546;p51"/>
          <p:cNvPicPr preferRelativeResize="0"/>
          <p:nvPr>
            <p:ph idx="2" type="pic"/>
          </p:nvPr>
        </p:nvPicPr>
        <p:blipFill rotWithShape="1">
          <a:blip r:embed="rId4">
            <a:alphaModFix/>
          </a:blip>
          <a:srcRect b="0" l="9408" r="9408" t="0"/>
          <a:stretch/>
        </p:blipFill>
        <p:spPr>
          <a:xfrm>
            <a:off x="5033900" y="125600"/>
            <a:ext cx="3984300" cy="4575900"/>
          </a:xfrm>
          <a:prstGeom prst="roundRect">
            <a:avLst>
              <a:gd fmla="val 16667" name="adj"/>
            </a:avLst>
          </a:prstGeom>
        </p:spPr>
      </p:pic>
      <p:sp>
        <p:nvSpPr>
          <p:cNvPr id="547" name="Google Shape;547;p51"/>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sp>
        <p:nvSpPr>
          <p:cNvPr id="552" name="Google Shape;552;p52"/>
          <p:cNvSpPr txBox="1"/>
          <p:nvPr>
            <p:ph idx="3"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553" name="Google Shape;553;p52"/>
          <p:cNvSpPr txBox="1"/>
          <p:nvPr>
            <p:ph idx="4" type="subTitle"/>
          </p:nvPr>
        </p:nvSpPr>
        <p:spPr>
          <a:xfrm>
            <a:off x="2775850" y="4829700"/>
            <a:ext cx="28230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Introduction – About Succession Planning</a:t>
            </a:r>
            <a:endParaRPr/>
          </a:p>
          <a:p>
            <a:pPr indent="0" lvl="0" marL="0" rtl="0" algn="ctr">
              <a:spcBef>
                <a:spcPts val="0"/>
              </a:spcBef>
              <a:spcAft>
                <a:spcPts val="0"/>
              </a:spcAft>
              <a:buNone/>
            </a:pPr>
            <a:r>
              <a:t/>
            </a:r>
            <a:endParaRPr/>
          </a:p>
        </p:txBody>
      </p:sp>
      <p:sp>
        <p:nvSpPr>
          <p:cNvPr id="554" name="Google Shape;554;p52"/>
          <p:cNvSpPr txBox="1"/>
          <p:nvPr>
            <p:ph type="title"/>
          </p:nvPr>
        </p:nvSpPr>
        <p:spPr>
          <a:xfrm>
            <a:off x="125700" y="703075"/>
            <a:ext cx="8892600" cy="399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000"/>
              <a:t>Succession planning is proactive… </a:t>
            </a:r>
            <a:br>
              <a:rPr lang="en" sz="3000"/>
            </a:br>
            <a:r>
              <a:rPr lang="en" sz="3000"/>
              <a:t>you are ahead of the curve, anticipating, developing, and ensuring that the key work is accomplished by top flight staff, and that knowledge is shared and transferred in a healthy, collaborative way.</a:t>
            </a:r>
            <a:endParaRPr sz="3000"/>
          </a:p>
          <a:p>
            <a:pPr indent="0" lvl="0" marL="0" rtl="0" algn="r">
              <a:spcBef>
                <a:spcPts val="0"/>
              </a:spcBef>
              <a:spcAft>
                <a:spcPts val="0"/>
              </a:spcAft>
              <a:buNone/>
            </a:pPr>
            <a:r>
              <a:t/>
            </a:r>
            <a:endParaRPr sz="1400"/>
          </a:p>
          <a:p>
            <a:pPr indent="0" lvl="0" marL="0" rtl="0" algn="r">
              <a:spcBef>
                <a:spcPts val="0"/>
              </a:spcBef>
              <a:spcAft>
                <a:spcPts val="0"/>
              </a:spcAft>
              <a:buNone/>
            </a:pPr>
            <a:r>
              <a:t/>
            </a:r>
            <a:endParaRPr sz="1400"/>
          </a:p>
          <a:p>
            <a:pPr indent="0" lvl="0" marL="0" rtl="0" algn="r">
              <a:spcBef>
                <a:spcPts val="0"/>
              </a:spcBef>
              <a:spcAft>
                <a:spcPts val="0"/>
              </a:spcAft>
              <a:buNone/>
            </a:pPr>
            <a:r>
              <a:rPr lang="en" sz="1400"/>
              <a:t>Succession Planning in the Library:</a:t>
            </a:r>
            <a:endParaRPr sz="1400"/>
          </a:p>
          <a:p>
            <a:pPr indent="0" lvl="0" marL="0" rtl="0" algn="r">
              <a:spcBef>
                <a:spcPts val="0"/>
              </a:spcBef>
              <a:spcAft>
                <a:spcPts val="0"/>
              </a:spcAft>
              <a:buNone/>
            </a:pPr>
            <a:r>
              <a:rPr lang="en" sz="1400"/>
              <a:t>Developing Leaders, Managing Change</a:t>
            </a:r>
            <a:br>
              <a:rPr lang="en" sz="1400"/>
            </a:br>
            <a:r>
              <a:rPr lang="en" sz="1400"/>
              <a:t>Singer &amp; Griffith (2010)</a:t>
            </a:r>
            <a:endParaRPr sz="1400"/>
          </a:p>
        </p:txBody>
      </p:sp>
      <p:sp>
        <p:nvSpPr>
          <p:cNvPr id="555" name="Google Shape;555;p52"/>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556" name="Google Shape;556;p52"/>
          <p:cNvSpPr txBox="1"/>
          <p:nvPr/>
        </p:nvSpPr>
        <p:spPr>
          <a:xfrm>
            <a:off x="125700" y="125600"/>
            <a:ext cx="8766900" cy="149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500">
                <a:solidFill>
                  <a:schemeClr val="accent2"/>
                </a:solidFill>
                <a:latin typeface="Libre Baskerville"/>
                <a:ea typeface="Libre Baskerville"/>
                <a:cs typeface="Libre Baskerville"/>
                <a:sym typeface="Libre Baskerville"/>
              </a:rPr>
              <a:t>“</a:t>
            </a:r>
            <a:endParaRPr sz="3300">
              <a:solidFill>
                <a:schemeClr val="accent2"/>
              </a:solidFill>
              <a:latin typeface="Libre Baskerville"/>
              <a:ea typeface="Libre Baskerville"/>
              <a:cs typeface="Libre Baskerville"/>
              <a:sym typeface="Libre Baskerville"/>
            </a:endParaRPr>
          </a:p>
        </p:txBody>
      </p:sp>
      <p:pic>
        <p:nvPicPr>
          <p:cNvPr id="557" name="Google Shape;557;p52"/>
          <p:cNvPicPr preferRelativeResize="0"/>
          <p:nvPr/>
        </p:nvPicPr>
        <p:blipFill>
          <a:blip r:embed="rId3">
            <a:alphaModFix/>
          </a:blip>
          <a:stretch>
            <a:fillRect/>
          </a:stretch>
        </p:blipFill>
        <p:spPr>
          <a:xfrm flipH="1" rot="10800000">
            <a:off x="301175" y="3540949"/>
            <a:ext cx="3935626" cy="162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p53"/>
          <p:cNvSpPr txBox="1"/>
          <p:nvPr>
            <p:ph type="title"/>
          </p:nvPr>
        </p:nvSpPr>
        <p:spPr>
          <a:xfrm>
            <a:off x="125700" y="125600"/>
            <a:ext cx="8768100" cy="1129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100"/>
              <a:t>What is succession planning/change management for </a:t>
            </a:r>
            <a:r>
              <a:rPr lang="en" sz="3100"/>
              <a:t>an e-resources librarian</a:t>
            </a:r>
            <a:r>
              <a:rPr lang="en" sz="3100"/>
              <a:t>?</a:t>
            </a:r>
            <a:endParaRPr sz="3100"/>
          </a:p>
        </p:txBody>
      </p:sp>
      <p:sp>
        <p:nvSpPr>
          <p:cNvPr id="563" name="Google Shape;563;p53"/>
          <p:cNvSpPr txBox="1"/>
          <p:nvPr>
            <p:ph idx="2" type="title"/>
          </p:nvPr>
        </p:nvSpPr>
        <p:spPr>
          <a:xfrm>
            <a:off x="0" y="1395575"/>
            <a:ext cx="9144000" cy="685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000"/>
              <a:t>Clear, concise, up-to-date </a:t>
            </a:r>
            <a:r>
              <a:rPr b="1" lang="en" sz="2100"/>
              <a:t>documentation</a:t>
            </a:r>
            <a:endParaRPr b="1" sz="2100"/>
          </a:p>
        </p:txBody>
      </p:sp>
      <p:sp>
        <p:nvSpPr>
          <p:cNvPr id="564" name="Google Shape;564;p53"/>
          <p:cNvSpPr txBox="1"/>
          <p:nvPr>
            <p:ph idx="4" type="title"/>
          </p:nvPr>
        </p:nvSpPr>
        <p:spPr>
          <a:xfrm>
            <a:off x="0" y="2767050"/>
            <a:ext cx="9144000" cy="685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000"/>
              <a:t>Understanding </a:t>
            </a:r>
            <a:r>
              <a:rPr b="1" lang="en" sz="2100"/>
              <a:t>duties</a:t>
            </a:r>
            <a:r>
              <a:rPr lang="en" sz="2100"/>
              <a:t> </a:t>
            </a:r>
            <a:r>
              <a:rPr lang="en" sz="2000"/>
              <a:t>beyond the job description</a:t>
            </a:r>
            <a:endParaRPr sz="2000"/>
          </a:p>
        </p:txBody>
      </p:sp>
      <p:sp>
        <p:nvSpPr>
          <p:cNvPr id="565" name="Google Shape;565;p53"/>
          <p:cNvSpPr txBox="1"/>
          <p:nvPr>
            <p:ph idx="2" type="title"/>
          </p:nvPr>
        </p:nvSpPr>
        <p:spPr>
          <a:xfrm>
            <a:off x="0" y="2081375"/>
            <a:ext cx="9144000" cy="685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000"/>
              <a:t>Access to </a:t>
            </a:r>
            <a:r>
              <a:rPr b="1" lang="en" sz="2100"/>
              <a:t>historical information</a:t>
            </a:r>
            <a:r>
              <a:rPr lang="en" sz="2000"/>
              <a:t> in a convenient location</a:t>
            </a:r>
            <a:endParaRPr sz="2000"/>
          </a:p>
        </p:txBody>
      </p:sp>
      <p:sp>
        <p:nvSpPr>
          <p:cNvPr id="566" name="Google Shape;566;p53"/>
          <p:cNvSpPr txBox="1"/>
          <p:nvPr>
            <p:ph idx="6" type="title"/>
          </p:nvPr>
        </p:nvSpPr>
        <p:spPr>
          <a:xfrm>
            <a:off x="0" y="3452850"/>
            <a:ext cx="9144000" cy="685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000">
                <a:solidFill>
                  <a:schemeClr val="dk1"/>
                </a:solidFill>
              </a:rPr>
              <a:t>Ability for someone else to </a:t>
            </a:r>
            <a:r>
              <a:rPr b="1" lang="en" sz="2100">
                <a:solidFill>
                  <a:schemeClr val="dk1"/>
                </a:solidFill>
              </a:rPr>
              <a:t>get the job done</a:t>
            </a:r>
            <a:endParaRPr b="1" sz="2100">
              <a:solidFill>
                <a:schemeClr val="dk1"/>
              </a:solidFill>
            </a:endParaRPr>
          </a:p>
        </p:txBody>
      </p:sp>
      <p:sp>
        <p:nvSpPr>
          <p:cNvPr id="567" name="Google Shape;567;p53"/>
          <p:cNvSpPr txBox="1"/>
          <p:nvPr>
            <p:ph idx="6" type="title"/>
          </p:nvPr>
        </p:nvSpPr>
        <p:spPr>
          <a:xfrm>
            <a:off x="0" y="4358475"/>
            <a:ext cx="9144000" cy="685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2000"/>
              <a:t>Optional: Leave contact information and </a:t>
            </a:r>
            <a:r>
              <a:rPr b="1" lang="en" sz="2100"/>
              <a:t>be a resource</a:t>
            </a:r>
            <a:endParaRPr b="1" sz="2100"/>
          </a:p>
        </p:txBody>
      </p:sp>
      <p:pic>
        <p:nvPicPr>
          <p:cNvPr id="568" name="Google Shape;568;p53"/>
          <p:cNvPicPr preferRelativeResize="0"/>
          <p:nvPr/>
        </p:nvPicPr>
        <p:blipFill>
          <a:blip r:embed="rId3">
            <a:alphaModFix/>
          </a:blip>
          <a:stretch>
            <a:fillRect/>
          </a:stretch>
        </p:blipFill>
        <p:spPr>
          <a:xfrm flipH="1" rot="10800000">
            <a:off x="6438075" y="4824326"/>
            <a:ext cx="1677276" cy="694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2" name="Shape 572"/>
        <p:cNvGrpSpPr/>
        <p:nvPr/>
      </p:nvGrpSpPr>
      <p:grpSpPr>
        <a:xfrm>
          <a:off x="0" y="0"/>
          <a:ext cx="0" cy="0"/>
          <a:chOff x="0" y="0"/>
          <a:chExt cx="0" cy="0"/>
        </a:xfrm>
      </p:grpSpPr>
      <p:sp>
        <p:nvSpPr>
          <p:cNvPr id="573" name="Google Shape;573;p54"/>
          <p:cNvSpPr txBox="1"/>
          <p:nvPr>
            <p:ph idx="4294967295" type="body"/>
          </p:nvPr>
        </p:nvSpPr>
        <p:spPr>
          <a:xfrm>
            <a:off x="251400" y="1182050"/>
            <a:ext cx="7633200" cy="3578700"/>
          </a:xfrm>
          <a:prstGeom prst="rect">
            <a:avLst/>
          </a:prstGeom>
        </p:spPr>
        <p:txBody>
          <a:bodyPr anchorCtr="0" anchor="t" bIns="91425" lIns="91425" spcFirstLastPara="1" rIns="91425" wrap="square" tIns="91425">
            <a:noAutofit/>
          </a:bodyPr>
          <a:lstStyle/>
          <a:p>
            <a:pPr indent="-330200" lvl="0" marL="457200" rtl="0" algn="l">
              <a:lnSpc>
                <a:spcPct val="110000"/>
              </a:lnSpc>
              <a:spcBef>
                <a:spcPts val="0"/>
              </a:spcBef>
              <a:spcAft>
                <a:spcPts val="0"/>
              </a:spcAft>
              <a:buSzPts val="1600"/>
              <a:buChar char="➔"/>
            </a:pPr>
            <a:r>
              <a:rPr lang="en" sz="1600"/>
              <a:t>10 years as an e-resources librarian</a:t>
            </a:r>
            <a:endParaRPr sz="1600"/>
          </a:p>
          <a:p>
            <a:pPr indent="-330200" lvl="0" marL="457200" rtl="0" algn="l">
              <a:lnSpc>
                <a:spcPct val="110000"/>
              </a:lnSpc>
              <a:spcBef>
                <a:spcPts val="0"/>
              </a:spcBef>
              <a:spcAft>
                <a:spcPts val="0"/>
              </a:spcAft>
              <a:buSzPts val="1600"/>
              <a:buChar char="➔"/>
            </a:pPr>
            <a:r>
              <a:rPr lang="en" sz="1600"/>
              <a:t>Worked for 3 institutions with drastically different succession plans:</a:t>
            </a:r>
            <a:endParaRPr sz="1600"/>
          </a:p>
          <a:p>
            <a:pPr indent="-330200" lvl="1" marL="914400" rtl="0" algn="l">
              <a:lnSpc>
                <a:spcPct val="110000"/>
              </a:lnSpc>
              <a:spcBef>
                <a:spcPts val="0"/>
              </a:spcBef>
              <a:spcAft>
                <a:spcPts val="0"/>
              </a:spcAft>
              <a:buSzPts val="1600"/>
              <a:buChar char="◆"/>
            </a:pPr>
            <a:r>
              <a:rPr lang="en" sz="1600"/>
              <a:t>2014 – 2018	@  University of Minnesota Duluth</a:t>
            </a:r>
            <a:endParaRPr sz="1600"/>
          </a:p>
          <a:p>
            <a:pPr indent="-330200" lvl="1" marL="914400" rtl="0" algn="l">
              <a:lnSpc>
                <a:spcPct val="110000"/>
              </a:lnSpc>
              <a:spcBef>
                <a:spcPts val="0"/>
              </a:spcBef>
              <a:spcAft>
                <a:spcPts val="0"/>
              </a:spcAft>
              <a:buSzPts val="1600"/>
              <a:buChar char="◆"/>
            </a:pPr>
            <a:r>
              <a:rPr lang="en" sz="1600"/>
              <a:t>2018 – 2021	@  University of Colorado Anschutz Medical Campus</a:t>
            </a:r>
            <a:endParaRPr sz="1600"/>
          </a:p>
          <a:p>
            <a:pPr indent="-330200" lvl="1" marL="914400" rtl="0" algn="l">
              <a:lnSpc>
                <a:spcPct val="110000"/>
              </a:lnSpc>
              <a:spcBef>
                <a:spcPts val="0"/>
              </a:spcBef>
              <a:spcAft>
                <a:spcPts val="0"/>
              </a:spcAft>
              <a:buSzPts val="1600"/>
              <a:buChar char="◆"/>
            </a:pPr>
            <a:r>
              <a:rPr lang="en" sz="1600"/>
              <a:t>2021 –  now	@  Colorado School of Mines</a:t>
            </a:r>
            <a:endParaRPr sz="1600"/>
          </a:p>
          <a:p>
            <a:pPr indent="-330200" lvl="0" marL="457200" rtl="0" algn="l">
              <a:lnSpc>
                <a:spcPct val="110000"/>
              </a:lnSpc>
              <a:spcBef>
                <a:spcPts val="0"/>
              </a:spcBef>
              <a:spcAft>
                <a:spcPts val="0"/>
              </a:spcAft>
              <a:buSzPts val="1600"/>
              <a:buChar char="➔"/>
            </a:pPr>
            <a:r>
              <a:rPr lang="en" sz="1600"/>
              <a:t>Working at Mines</a:t>
            </a:r>
            <a:endParaRPr sz="1600"/>
          </a:p>
          <a:p>
            <a:pPr indent="-330200" lvl="1" marL="914400" rtl="0" algn="l">
              <a:lnSpc>
                <a:spcPct val="110000"/>
              </a:lnSpc>
              <a:spcBef>
                <a:spcPts val="0"/>
              </a:spcBef>
              <a:spcAft>
                <a:spcPts val="0"/>
              </a:spcAft>
              <a:buSzPts val="1600"/>
              <a:buChar char="◆"/>
            </a:pPr>
            <a:r>
              <a:rPr lang="en" sz="1600"/>
              <a:t>7k+ FTE, R1, ST</a:t>
            </a:r>
            <a:r>
              <a:rPr b="1" lang="en" sz="1600" u="sng"/>
              <a:t>E</a:t>
            </a:r>
            <a:r>
              <a:rPr lang="en" sz="1600"/>
              <a:t>M focus</a:t>
            </a:r>
            <a:endParaRPr sz="1600"/>
          </a:p>
          <a:p>
            <a:pPr indent="-330200" lvl="1" marL="914400" rtl="0" algn="l">
              <a:lnSpc>
                <a:spcPct val="110000"/>
              </a:lnSpc>
              <a:spcBef>
                <a:spcPts val="0"/>
              </a:spcBef>
              <a:spcAft>
                <a:spcPts val="0"/>
              </a:spcAft>
              <a:buSzPts val="1600"/>
              <a:buChar char="◆"/>
            </a:pPr>
            <a:r>
              <a:rPr lang="en" sz="1600" u="sng">
                <a:solidFill>
                  <a:schemeClr val="hlink"/>
                </a:solidFill>
                <a:hlinkClick r:id="rId3"/>
              </a:rPr>
              <a:t>20 library staff members</a:t>
            </a:r>
            <a:endParaRPr sz="1600"/>
          </a:p>
          <a:p>
            <a:pPr indent="-330200" lvl="1" marL="914400" rtl="0" algn="l">
              <a:lnSpc>
                <a:spcPct val="110000"/>
              </a:lnSpc>
              <a:spcBef>
                <a:spcPts val="0"/>
              </a:spcBef>
              <a:spcAft>
                <a:spcPts val="0"/>
              </a:spcAft>
              <a:buSzPts val="1600"/>
              <a:buChar char="◆"/>
            </a:pPr>
            <a:r>
              <a:rPr lang="en" sz="1600"/>
              <a:t>5 Collection Management</a:t>
            </a:r>
            <a:endParaRPr sz="1600"/>
          </a:p>
          <a:p>
            <a:pPr indent="-330200" lvl="2" marL="1371600" rtl="0" algn="l">
              <a:lnSpc>
                <a:spcPct val="110000"/>
              </a:lnSpc>
              <a:spcBef>
                <a:spcPts val="0"/>
              </a:spcBef>
              <a:spcAft>
                <a:spcPts val="0"/>
              </a:spcAft>
              <a:buSzPts val="1600"/>
              <a:buChar char="●"/>
            </a:pPr>
            <a:r>
              <a:rPr lang="en" sz="1600"/>
              <a:t>1 Head &amp; E-resources Librarian</a:t>
            </a:r>
            <a:endParaRPr sz="1600"/>
          </a:p>
          <a:p>
            <a:pPr indent="-330200" lvl="2" marL="1371600" rtl="0" algn="l">
              <a:lnSpc>
                <a:spcPct val="110000"/>
              </a:lnSpc>
              <a:spcBef>
                <a:spcPts val="0"/>
              </a:spcBef>
              <a:spcAft>
                <a:spcPts val="0"/>
              </a:spcAft>
              <a:buSzPts val="1600"/>
              <a:buChar char="●"/>
            </a:pPr>
            <a:r>
              <a:rPr lang="en" sz="1600"/>
              <a:t>2 Metadata Librarians</a:t>
            </a:r>
            <a:endParaRPr sz="1600"/>
          </a:p>
          <a:p>
            <a:pPr indent="-330200" lvl="2" marL="1371600" rtl="0" algn="l">
              <a:lnSpc>
                <a:spcPct val="110000"/>
              </a:lnSpc>
              <a:spcBef>
                <a:spcPts val="0"/>
              </a:spcBef>
              <a:spcAft>
                <a:spcPts val="0"/>
              </a:spcAft>
              <a:buSzPts val="1600"/>
              <a:buChar char="●"/>
            </a:pPr>
            <a:r>
              <a:rPr lang="en" sz="1600"/>
              <a:t>1 Gov Pubs Coord</a:t>
            </a:r>
            <a:endParaRPr sz="1600"/>
          </a:p>
          <a:p>
            <a:pPr indent="-330200" lvl="2" marL="1371600" rtl="0" algn="l">
              <a:lnSpc>
                <a:spcPct val="110000"/>
              </a:lnSpc>
              <a:spcBef>
                <a:spcPts val="0"/>
              </a:spcBef>
              <a:spcAft>
                <a:spcPts val="0"/>
              </a:spcAft>
              <a:buSzPts val="1600"/>
              <a:buChar char="●"/>
            </a:pPr>
            <a:r>
              <a:rPr lang="en" sz="1600"/>
              <a:t>1 Acq &amp; Cat Tech</a:t>
            </a:r>
            <a:endParaRPr sz="1600"/>
          </a:p>
        </p:txBody>
      </p:sp>
      <p:sp>
        <p:nvSpPr>
          <p:cNvPr id="574" name="Google Shape;574;p54"/>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575" name="Google Shape;575;p54"/>
          <p:cNvSpPr txBox="1"/>
          <p:nvPr>
            <p:ph idx="2" type="subTitle"/>
          </p:nvPr>
        </p:nvSpPr>
        <p:spPr>
          <a:xfrm>
            <a:off x="2751375" y="4829700"/>
            <a:ext cx="28476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About Danielle’s Succession Planning</a:t>
            </a:r>
            <a:endParaRPr/>
          </a:p>
          <a:p>
            <a:pPr indent="0" lvl="0" marL="0" rtl="0" algn="ctr">
              <a:spcBef>
                <a:spcPts val="0"/>
              </a:spcBef>
              <a:spcAft>
                <a:spcPts val="0"/>
              </a:spcAft>
              <a:buNone/>
            </a:pPr>
            <a:r>
              <a:t/>
            </a:r>
            <a:endParaRPr/>
          </a:p>
        </p:txBody>
      </p:sp>
      <p:sp>
        <p:nvSpPr>
          <p:cNvPr id="576" name="Google Shape;576;p54"/>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577" name="Google Shape;577;p54"/>
          <p:cNvGrpSpPr/>
          <p:nvPr/>
        </p:nvGrpSpPr>
        <p:grpSpPr>
          <a:xfrm>
            <a:off x="4572000" y="1403492"/>
            <a:ext cx="4714349" cy="3135808"/>
            <a:chOff x="4572000" y="1173917"/>
            <a:chExt cx="4714349" cy="3135808"/>
          </a:xfrm>
        </p:grpSpPr>
        <p:pic>
          <p:nvPicPr>
            <p:cNvPr id="578" name="Google Shape;578;p54"/>
            <p:cNvPicPr preferRelativeResize="0"/>
            <p:nvPr/>
          </p:nvPicPr>
          <p:blipFill>
            <a:blip r:embed="rId4">
              <a:alphaModFix/>
            </a:blip>
            <a:stretch>
              <a:fillRect/>
            </a:stretch>
          </p:blipFill>
          <p:spPr>
            <a:xfrm>
              <a:off x="7249571" y="1173917"/>
              <a:ext cx="2036778" cy="2036778"/>
            </a:xfrm>
            <a:prstGeom prst="rect">
              <a:avLst/>
            </a:prstGeom>
            <a:noFill/>
            <a:ln>
              <a:noFill/>
            </a:ln>
          </p:spPr>
        </p:pic>
        <p:pic>
          <p:nvPicPr>
            <p:cNvPr id="579" name="Google Shape;579;p54"/>
            <p:cNvPicPr preferRelativeResize="0"/>
            <p:nvPr/>
          </p:nvPicPr>
          <p:blipFill>
            <a:blip r:embed="rId5">
              <a:alphaModFix/>
            </a:blip>
            <a:stretch>
              <a:fillRect/>
            </a:stretch>
          </p:blipFill>
          <p:spPr>
            <a:xfrm>
              <a:off x="4572000" y="2490175"/>
              <a:ext cx="1819551" cy="1819551"/>
            </a:xfrm>
            <a:prstGeom prst="rect">
              <a:avLst/>
            </a:prstGeom>
            <a:noFill/>
            <a:ln>
              <a:noFill/>
            </a:ln>
          </p:spPr>
        </p:pic>
        <p:pic>
          <p:nvPicPr>
            <p:cNvPr id="580" name="Google Shape;580;p54"/>
            <p:cNvPicPr preferRelativeResize="0"/>
            <p:nvPr/>
          </p:nvPicPr>
          <p:blipFill>
            <a:blip r:embed="rId6">
              <a:alphaModFix/>
            </a:blip>
            <a:stretch>
              <a:fillRect/>
            </a:stretch>
          </p:blipFill>
          <p:spPr>
            <a:xfrm rot="-886449">
              <a:off x="5689696" y="2432251"/>
              <a:ext cx="2991433" cy="955420"/>
            </a:xfrm>
            <a:prstGeom prst="rect">
              <a:avLst/>
            </a:prstGeom>
            <a:noFill/>
            <a:ln>
              <a:noFill/>
            </a:ln>
          </p:spPr>
        </p:pic>
        <p:pic>
          <p:nvPicPr>
            <p:cNvPr id="581" name="Google Shape;581;p54"/>
            <p:cNvPicPr preferRelativeResize="0"/>
            <p:nvPr/>
          </p:nvPicPr>
          <p:blipFill>
            <a:blip r:embed="rId7">
              <a:alphaModFix/>
            </a:blip>
            <a:stretch>
              <a:fillRect/>
            </a:stretch>
          </p:blipFill>
          <p:spPr>
            <a:xfrm>
              <a:off x="7946963" y="1756663"/>
              <a:ext cx="642002" cy="321001"/>
            </a:xfrm>
            <a:prstGeom prst="rect">
              <a:avLst/>
            </a:prstGeom>
            <a:noFill/>
            <a:ln>
              <a:noFill/>
            </a:ln>
          </p:spPr>
        </p:pic>
        <p:pic>
          <p:nvPicPr>
            <p:cNvPr id="582" name="Google Shape;582;p54"/>
            <p:cNvPicPr preferRelativeResize="0"/>
            <p:nvPr/>
          </p:nvPicPr>
          <p:blipFill>
            <a:blip r:embed="rId8">
              <a:alphaModFix/>
            </a:blip>
            <a:stretch>
              <a:fillRect/>
            </a:stretch>
          </p:blipFill>
          <p:spPr>
            <a:xfrm>
              <a:off x="4965038" y="3009800"/>
              <a:ext cx="1059525" cy="353175"/>
            </a:xfrm>
            <a:prstGeom prst="rect">
              <a:avLst/>
            </a:prstGeom>
            <a:noFill/>
            <a:ln>
              <a:noFill/>
            </a:ln>
          </p:spPr>
        </p:pic>
        <p:pic>
          <p:nvPicPr>
            <p:cNvPr id="583" name="Google Shape;583;p54"/>
            <p:cNvPicPr preferRelativeResize="0"/>
            <p:nvPr/>
          </p:nvPicPr>
          <p:blipFill>
            <a:blip r:embed="rId9">
              <a:alphaModFix/>
            </a:blip>
            <a:stretch>
              <a:fillRect/>
            </a:stretch>
          </p:blipFill>
          <p:spPr>
            <a:xfrm>
              <a:off x="4866125" y="3362963"/>
              <a:ext cx="1257347" cy="353175"/>
            </a:xfrm>
            <a:prstGeom prst="rect">
              <a:avLst/>
            </a:prstGeom>
            <a:noFill/>
            <a:ln>
              <a:noFill/>
            </a:ln>
          </p:spPr>
        </p:pic>
      </p:grpSp>
      <p:sp>
        <p:nvSpPr>
          <p:cNvPr id="584" name="Google Shape;584;p54"/>
          <p:cNvSpPr txBox="1"/>
          <p:nvPr>
            <p:ph type="title"/>
          </p:nvPr>
        </p:nvSpPr>
        <p:spPr>
          <a:xfrm>
            <a:off x="122600" y="125600"/>
            <a:ext cx="5708400" cy="54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5200"/>
              <a:t>My Experience</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8" name="Shape 588"/>
        <p:cNvGrpSpPr/>
        <p:nvPr/>
      </p:nvGrpSpPr>
      <p:grpSpPr>
        <a:xfrm>
          <a:off x="0" y="0"/>
          <a:ext cx="0" cy="0"/>
          <a:chOff x="0" y="0"/>
          <a:chExt cx="0" cy="0"/>
        </a:xfrm>
      </p:grpSpPr>
      <p:pic>
        <p:nvPicPr>
          <p:cNvPr id="589" name="Google Shape;589;p55" title="Danielle with Blaster1 (2).JPG"/>
          <p:cNvPicPr preferRelativeResize="0"/>
          <p:nvPr/>
        </p:nvPicPr>
        <p:blipFill>
          <a:blip r:embed="rId3">
            <a:alphaModFix/>
          </a:blip>
          <a:stretch>
            <a:fillRect/>
          </a:stretch>
        </p:blipFill>
        <p:spPr>
          <a:xfrm>
            <a:off x="575000" y="919450"/>
            <a:ext cx="2484600" cy="3727500"/>
          </a:xfrm>
          <a:prstGeom prst="roundRect">
            <a:avLst>
              <a:gd fmla="val 16667" name="adj"/>
            </a:avLst>
          </a:prstGeom>
          <a:noFill/>
          <a:ln>
            <a:noFill/>
          </a:ln>
          <a:effectLst>
            <a:outerShdw blurRad="57150" rotWithShape="0" algn="bl" dir="5400000" dist="19050">
              <a:srgbClr val="000000">
                <a:alpha val="50000"/>
              </a:srgbClr>
            </a:outerShdw>
          </a:effectLst>
        </p:spPr>
      </p:pic>
      <p:sp>
        <p:nvSpPr>
          <p:cNvPr id="590" name="Google Shape;590;p55"/>
          <p:cNvSpPr txBox="1"/>
          <p:nvPr>
            <p:ph idx="3" type="body"/>
          </p:nvPr>
        </p:nvSpPr>
        <p:spPr>
          <a:xfrm>
            <a:off x="4805300" y="317600"/>
            <a:ext cx="4088400" cy="1371600"/>
          </a:xfrm>
          <a:prstGeom prst="rect">
            <a:avLst/>
          </a:prstGeom>
        </p:spPr>
        <p:txBody>
          <a:bodyPr anchorCtr="0" anchor="t" bIns="91425" lIns="91425" spcFirstLastPara="1" rIns="0" wrap="square" tIns="91425">
            <a:noAutofit/>
          </a:bodyPr>
          <a:lstStyle/>
          <a:p>
            <a:pPr indent="0" lvl="0" marL="0" rtl="0" algn="l">
              <a:lnSpc>
                <a:spcPct val="110000"/>
              </a:lnSpc>
              <a:spcBef>
                <a:spcPts val="0"/>
              </a:spcBef>
              <a:spcAft>
                <a:spcPts val="0"/>
              </a:spcAft>
              <a:buNone/>
            </a:pPr>
            <a:r>
              <a:rPr b="1" lang="en"/>
              <a:t>Lack of Organization</a:t>
            </a:r>
            <a:endParaRPr b="1"/>
          </a:p>
          <a:p>
            <a:pPr indent="-317500" lvl="0" marL="457200" rtl="0" algn="l">
              <a:lnSpc>
                <a:spcPct val="110000"/>
              </a:lnSpc>
              <a:spcBef>
                <a:spcPts val="0"/>
              </a:spcBef>
              <a:spcAft>
                <a:spcPts val="0"/>
              </a:spcAft>
              <a:buSzPts val="1400"/>
              <a:buChar char="➔"/>
            </a:pPr>
            <a:r>
              <a:rPr lang="en"/>
              <a:t>A filing cabinet and </a:t>
            </a:r>
            <a:r>
              <a:rPr lang="en"/>
              <a:t>15 banker boxes of physical files stored across the library</a:t>
            </a:r>
            <a:endParaRPr/>
          </a:p>
          <a:p>
            <a:pPr indent="-317500" lvl="0" marL="457200" rtl="0" algn="l">
              <a:lnSpc>
                <a:spcPct val="110000"/>
              </a:lnSpc>
              <a:spcBef>
                <a:spcPts val="0"/>
              </a:spcBef>
              <a:spcAft>
                <a:spcPts val="0"/>
              </a:spcAft>
              <a:buSzPts val="1400"/>
              <a:buChar char="➔"/>
            </a:pPr>
            <a:r>
              <a:rPr lang="en"/>
              <a:t>Docs in a local shared drive &amp; SharePoint</a:t>
            </a:r>
            <a:endParaRPr/>
          </a:p>
          <a:p>
            <a:pPr indent="-317500" lvl="0" marL="457200" rtl="0" algn="l">
              <a:lnSpc>
                <a:spcPct val="110000"/>
              </a:lnSpc>
              <a:spcBef>
                <a:spcPts val="0"/>
              </a:spcBef>
              <a:spcAft>
                <a:spcPts val="0"/>
              </a:spcAft>
              <a:buSzPts val="1400"/>
              <a:buChar char="➔"/>
            </a:pPr>
            <a:r>
              <a:rPr lang="en"/>
              <a:t>Multiple email inboxes for vendor comm.</a:t>
            </a:r>
            <a:endParaRPr/>
          </a:p>
        </p:txBody>
      </p:sp>
      <p:sp>
        <p:nvSpPr>
          <p:cNvPr id="591" name="Google Shape;591;p55"/>
          <p:cNvSpPr txBox="1"/>
          <p:nvPr>
            <p:ph idx="4" type="body"/>
          </p:nvPr>
        </p:nvSpPr>
        <p:spPr>
          <a:xfrm>
            <a:off x="4805300" y="1819175"/>
            <a:ext cx="4088400" cy="1371600"/>
          </a:xfrm>
          <a:prstGeom prst="rect">
            <a:avLst/>
          </a:prstGeom>
        </p:spPr>
        <p:txBody>
          <a:bodyPr anchorCtr="0" anchor="t" bIns="91425" lIns="91425" spcFirstLastPara="1" rIns="0" wrap="square" tIns="91425">
            <a:noAutofit/>
          </a:bodyPr>
          <a:lstStyle/>
          <a:p>
            <a:pPr indent="0" lvl="0" marL="0" rtl="0" algn="l">
              <a:lnSpc>
                <a:spcPct val="110000"/>
              </a:lnSpc>
              <a:spcBef>
                <a:spcPts val="0"/>
              </a:spcBef>
              <a:spcAft>
                <a:spcPts val="0"/>
              </a:spcAft>
              <a:buNone/>
            </a:pPr>
            <a:r>
              <a:rPr b="1" lang="en"/>
              <a:t>Expectation vs Reality</a:t>
            </a:r>
            <a:endParaRPr b="1"/>
          </a:p>
          <a:p>
            <a:pPr indent="-317500" lvl="0" marL="457200" rtl="0" algn="l">
              <a:lnSpc>
                <a:spcPct val="110000"/>
              </a:lnSpc>
              <a:spcBef>
                <a:spcPts val="0"/>
              </a:spcBef>
              <a:spcAft>
                <a:spcPts val="0"/>
              </a:spcAft>
              <a:buSzPts val="1400"/>
              <a:buChar char="➔"/>
            </a:pPr>
            <a:r>
              <a:rPr lang="en"/>
              <a:t>Documentation was rare, outdated, or quickly put together by the interim</a:t>
            </a:r>
            <a:endParaRPr/>
          </a:p>
          <a:p>
            <a:pPr indent="-317500" lvl="0" marL="457200" rtl="0" algn="l">
              <a:lnSpc>
                <a:spcPct val="110000"/>
              </a:lnSpc>
              <a:spcBef>
                <a:spcPts val="0"/>
              </a:spcBef>
              <a:spcAft>
                <a:spcPts val="0"/>
              </a:spcAft>
              <a:buSzPts val="1400"/>
              <a:buChar char="➔"/>
            </a:pPr>
            <a:r>
              <a:rPr lang="en"/>
              <a:t>Lacking vendor admin data</a:t>
            </a:r>
            <a:endParaRPr/>
          </a:p>
          <a:p>
            <a:pPr indent="-317500" lvl="0" marL="457200" rtl="0" algn="l">
              <a:lnSpc>
                <a:spcPct val="110000"/>
              </a:lnSpc>
              <a:spcBef>
                <a:spcPts val="0"/>
              </a:spcBef>
              <a:spcAft>
                <a:spcPts val="0"/>
              </a:spcAft>
              <a:buSzPts val="1400"/>
              <a:buChar char="➔"/>
            </a:pPr>
            <a:r>
              <a:rPr lang="en"/>
              <a:t>Missing data (licenses, usage, invoices, etc.)</a:t>
            </a:r>
            <a:endParaRPr/>
          </a:p>
        </p:txBody>
      </p:sp>
      <p:sp>
        <p:nvSpPr>
          <p:cNvPr id="592" name="Google Shape;592;p55"/>
          <p:cNvSpPr txBox="1"/>
          <p:nvPr>
            <p:ph idx="5" type="body"/>
          </p:nvPr>
        </p:nvSpPr>
        <p:spPr>
          <a:xfrm>
            <a:off x="4805300" y="3320750"/>
            <a:ext cx="4088400" cy="1380600"/>
          </a:xfrm>
          <a:prstGeom prst="rect">
            <a:avLst/>
          </a:prstGeom>
        </p:spPr>
        <p:txBody>
          <a:bodyPr anchorCtr="0" anchor="t" bIns="91425" lIns="91425" spcFirstLastPara="1" rIns="0" wrap="square" tIns="91425">
            <a:noAutofit/>
          </a:bodyPr>
          <a:lstStyle/>
          <a:p>
            <a:pPr indent="0" lvl="0" marL="0" rtl="0" algn="l">
              <a:spcBef>
                <a:spcPts val="0"/>
              </a:spcBef>
              <a:spcAft>
                <a:spcPts val="0"/>
              </a:spcAft>
              <a:buNone/>
            </a:pPr>
            <a:r>
              <a:rPr b="1" lang="en"/>
              <a:t>Library Staff Turnover</a:t>
            </a:r>
            <a:endParaRPr b="1"/>
          </a:p>
          <a:p>
            <a:pPr indent="-317500" lvl="0" marL="457200" rtl="0" algn="l">
              <a:lnSpc>
                <a:spcPct val="110000"/>
              </a:lnSpc>
              <a:spcBef>
                <a:spcPts val="0"/>
              </a:spcBef>
              <a:spcAft>
                <a:spcPts val="0"/>
              </a:spcAft>
              <a:buSzPts val="1400"/>
              <a:buChar char="➔"/>
            </a:pPr>
            <a:r>
              <a:rPr lang="en"/>
              <a:t>Regular turnover in collection management and across the library</a:t>
            </a:r>
            <a:endParaRPr/>
          </a:p>
          <a:p>
            <a:pPr indent="-317500" lvl="0" marL="457200" rtl="0" algn="l">
              <a:lnSpc>
                <a:spcPct val="110000"/>
              </a:lnSpc>
              <a:spcBef>
                <a:spcPts val="0"/>
              </a:spcBef>
              <a:spcAft>
                <a:spcPts val="0"/>
              </a:spcAft>
              <a:buSzPts val="1400"/>
              <a:buChar char="➔"/>
            </a:pPr>
            <a:r>
              <a:rPr lang="en"/>
              <a:t>Turnover of our ILL position during 2024 proved this should be a priority for all staff</a:t>
            </a:r>
            <a:endParaRPr/>
          </a:p>
          <a:p>
            <a:pPr indent="0" lvl="0" marL="0" rtl="0" algn="l">
              <a:spcBef>
                <a:spcPts val="0"/>
              </a:spcBef>
              <a:spcAft>
                <a:spcPts val="0"/>
              </a:spcAft>
              <a:buNone/>
            </a:pPr>
            <a:r>
              <a:t/>
            </a:r>
            <a:endParaRPr/>
          </a:p>
        </p:txBody>
      </p:sp>
      <p:sp>
        <p:nvSpPr>
          <p:cNvPr id="593" name="Google Shape;593;p55"/>
          <p:cNvSpPr txBox="1"/>
          <p:nvPr>
            <p:ph idx="1"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594" name="Google Shape;594;p55"/>
          <p:cNvSpPr txBox="1"/>
          <p:nvPr>
            <p:ph idx="2" type="subTitle"/>
          </p:nvPr>
        </p:nvSpPr>
        <p:spPr>
          <a:xfrm>
            <a:off x="2767700" y="4829700"/>
            <a:ext cx="28311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About Danielle’s Succession Planning</a:t>
            </a:r>
            <a:endParaRPr/>
          </a:p>
          <a:p>
            <a:pPr indent="0" lvl="0" marL="0" rtl="0" algn="ctr">
              <a:spcBef>
                <a:spcPts val="0"/>
              </a:spcBef>
              <a:spcAft>
                <a:spcPts val="0"/>
              </a:spcAft>
              <a:buNone/>
            </a:pPr>
            <a:r>
              <a:t/>
            </a:r>
            <a:endParaRPr/>
          </a:p>
        </p:txBody>
      </p:sp>
      <p:sp>
        <p:nvSpPr>
          <p:cNvPr id="595" name="Google Shape;595;p55"/>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596" name="Google Shape;596;p55"/>
          <p:cNvSpPr txBox="1"/>
          <p:nvPr/>
        </p:nvSpPr>
        <p:spPr>
          <a:xfrm>
            <a:off x="0" y="231225"/>
            <a:ext cx="4805400" cy="137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800">
                <a:solidFill>
                  <a:schemeClr val="dk1"/>
                </a:solidFill>
                <a:latin typeface="Libre Baskerville"/>
                <a:ea typeface="Libre Baskerville"/>
                <a:cs typeface="Libre Baskerville"/>
                <a:sym typeface="Libre Baskerville"/>
              </a:rPr>
              <a:t>Inherited at Mines</a:t>
            </a:r>
            <a:endParaRPr sz="3800">
              <a:solidFill>
                <a:schemeClr val="dk1"/>
              </a:solidFill>
              <a:latin typeface="Libre Baskerville"/>
              <a:ea typeface="Libre Baskerville"/>
              <a:cs typeface="Libre Baskerville"/>
              <a:sym typeface="Libre Baskerville"/>
            </a:endParaRPr>
          </a:p>
        </p:txBody>
      </p:sp>
      <p:sp>
        <p:nvSpPr>
          <p:cNvPr id="597" name="Google Shape;597;p55"/>
          <p:cNvSpPr txBox="1"/>
          <p:nvPr/>
        </p:nvSpPr>
        <p:spPr>
          <a:xfrm>
            <a:off x="3444200" y="501375"/>
            <a:ext cx="13338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en" sz="1700">
                <a:solidFill>
                  <a:schemeClr val="dk1"/>
                </a:solidFill>
                <a:latin typeface="Libre Baskerville"/>
                <a:ea typeface="Libre Baskerville"/>
                <a:cs typeface="Libre Baskerville"/>
                <a:sym typeface="Libre Baskerville"/>
              </a:rPr>
              <a:t>*no shade*</a:t>
            </a:r>
            <a:r>
              <a:rPr lang="en" sz="4200">
                <a:solidFill>
                  <a:schemeClr val="dk1"/>
                </a:solidFill>
                <a:latin typeface="Libre Baskerville"/>
                <a:ea typeface="Libre Baskerville"/>
                <a:cs typeface="Libre Baskerville"/>
                <a:sym typeface="Libre Baskerville"/>
              </a:rPr>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1" name="Shape 601"/>
        <p:cNvGrpSpPr/>
        <p:nvPr/>
      </p:nvGrpSpPr>
      <p:grpSpPr>
        <a:xfrm>
          <a:off x="0" y="0"/>
          <a:ext cx="0" cy="0"/>
          <a:chOff x="0" y="0"/>
          <a:chExt cx="0" cy="0"/>
        </a:xfrm>
      </p:grpSpPr>
      <p:sp>
        <p:nvSpPr>
          <p:cNvPr id="602" name="Google Shape;602;p56"/>
          <p:cNvSpPr txBox="1"/>
          <p:nvPr>
            <p:ph idx="4294967295" type="body"/>
          </p:nvPr>
        </p:nvSpPr>
        <p:spPr>
          <a:xfrm>
            <a:off x="125700" y="125600"/>
            <a:ext cx="4299300" cy="2184900"/>
          </a:xfrm>
          <a:prstGeom prst="rect">
            <a:avLst/>
          </a:prstGeom>
        </p:spPr>
        <p:txBody>
          <a:bodyPr anchorCtr="0" anchor="t" bIns="91425" lIns="91425" spcFirstLastPara="1" rIns="91425" wrap="square" tIns="91425">
            <a:noAutofit/>
          </a:bodyPr>
          <a:lstStyle/>
          <a:p>
            <a:pPr indent="0" lvl="0" marL="0" rtl="0" algn="l">
              <a:lnSpc>
                <a:spcPct val="110000"/>
              </a:lnSpc>
              <a:spcBef>
                <a:spcPts val="0"/>
              </a:spcBef>
              <a:spcAft>
                <a:spcPts val="0"/>
              </a:spcAft>
              <a:buNone/>
            </a:pPr>
            <a:r>
              <a:rPr b="1" lang="en"/>
              <a:t>Lack of Organization</a:t>
            </a:r>
            <a:endParaRPr b="1"/>
          </a:p>
          <a:p>
            <a:pPr indent="-317500" lvl="0" marL="457200" rtl="0" algn="l">
              <a:lnSpc>
                <a:spcPct val="110000"/>
              </a:lnSpc>
              <a:spcBef>
                <a:spcPts val="0"/>
              </a:spcBef>
              <a:spcAft>
                <a:spcPts val="0"/>
              </a:spcAft>
              <a:buSzPts val="1400"/>
              <a:buChar char="➔"/>
            </a:pPr>
            <a:r>
              <a:rPr lang="en"/>
              <a:t>Sort through print files and scan items to be saved in the cloud and toss all print files</a:t>
            </a:r>
            <a:endParaRPr/>
          </a:p>
          <a:p>
            <a:pPr indent="-317500" lvl="0" marL="457200" rtl="0" algn="l">
              <a:lnSpc>
                <a:spcPct val="110000"/>
              </a:lnSpc>
              <a:spcBef>
                <a:spcPts val="0"/>
              </a:spcBef>
              <a:spcAft>
                <a:spcPts val="0"/>
              </a:spcAft>
              <a:buSzPts val="1400"/>
              <a:buChar char="➔"/>
            </a:pPr>
            <a:r>
              <a:rPr lang="en"/>
              <a:t>Create a file structure for each vendor with invoices, agreements, usage, etc. </a:t>
            </a:r>
            <a:endParaRPr/>
          </a:p>
          <a:p>
            <a:pPr indent="-317500" lvl="0" marL="457200" rtl="0" algn="l">
              <a:lnSpc>
                <a:spcPct val="110000"/>
              </a:lnSpc>
              <a:spcBef>
                <a:spcPts val="0"/>
              </a:spcBef>
              <a:spcAft>
                <a:spcPts val="0"/>
              </a:spcAft>
              <a:buSzPts val="1400"/>
              <a:buChar char="➔"/>
            </a:pPr>
            <a:r>
              <a:rPr lang="en"/>
              <a:t>Move all documents to SharePoint and date everything (in the file name and on the doc)</a:t>
            </a:r>
            <a:endParaRPr/>
          </a:p>
          <a:p>
            <a:pPr indent="-317500" lvl="0" marL="457200" rtl="0" algn="l">
              <a:lnSpc>
                <a:spcPct val="110000"/>
              </a:lnSpc>
              <a:spcBef>
                <a:spcPts val="0"/>
              </a:spcBef>
              <a:spcAft>
                <a:spcPts val="0"/>
              </a:spcAft>
              <a:buSzPts val="1400"/>
              <a:buChar char="➔"/>
            </a:pPr>
            <a:r>
              <a:rPr lang="en"/>
              <a:t>Eliminate other emails and prioritize use of </a:t>
            </a:r>
            <a:r>
              <a:rPr lang="en" u="sng">
                <a:solidFill>
                  <a:schemeClr val="hlink"/>
                </a:solidFill>
                <a:hlinkClick r:id="rId3"/>
              </a:rPr>
              <a:t>liberes@mines.edu</a:t>
            </a:r>
            <a:r>
              <a:rPr lang="en"/>
              <a:t> for vendor communication</a:t>
            </a:r>
            <a:endParaRPr/>
          </a:p>
        </p:txBody>
      </p:sp>
      <p:sp>
        <p:nvSpPr>
          <p:cNvPr id="603" name="Google Shape;603;p56"/>
          <p:cNvSpPr txBox="1"/>
          <p:nvPr>
            <p:ph idx="5"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604" name="Google Shape;604;p56"/>
          <p:cNvSpPr txBox="1"/>
          <p:nvPr>
            <p:ph idx="6" type="subTitle"/>
          </p:nvPr>
        </p:nvSpPr>
        <p:spPr>
          <a:xfrm>
            <a:off x="2775850" y="4829700"/>
            <a:ext cx="28230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About Danielle’s Succession Planning</a:t>
            </a:r>
            <a:endParaRPr/>
          </a:p>
        </p:txBody>
      </p:sp>
      <p:sp>
        <p:nvSpPr>
          <p:cNvPr id="605" name="Google Shape;605;p56"/>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606" name="Google Shape;606;p56"/>
          <p:cNvSpPr txBox="1"/>
          <p:nvPr>
            <p:ph idx="4294967295" type="body"/>
          </p:nvPr>
        </p:nvSpPr>
        <p:spPr>
          <a:xfrm>
            <a:off x="4805300" y="2460750"/>
            <a:ext cx="4211700" cy="216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Library Staff Turnover</a:t>
            </a:r>
            <a:endParaRPr b="1"/>
          </a:p>
          <a:p>
            <a:pPr indent="-317500" lvl="0" marL="457200" rtl="0" algn="l">
              <a:lnSpc>
                <a:spcPct val="110000"/>
              </a:lnSpc>
              <a:spcBef>
                <a:spcPts val="0"/>
              </a:spcBef>
              <a:spcAft>
                <a:spcPts val="0"/>
              </a:spcAft>
              <a:buSzPts val="1400"/>
              <a:buChar char="➔"/>
            </a:pPr>
            <a:r>
              <a:rPr lang="en"/>
              <a:t>Writing it into my goals for 2024 and leveraging it toward my faculty scholarship responsibilities</a:t>
            </a:r>
            <a:endParaRPr/>
          </a:p>
          <a:p>
            <a:pPr indent="-317500" lvl="0" marL="457200" rtl="0" algn="l">
              <a:lnSpc>
                <a:spcPct val="110000"/>
              </a:lnSpc>
              <a:spcBef>
                <a:spcPts val="0"/>
              </a:spcBef>
              <a:spcAft>
                <a:spcPts val="0"/>
              </a:spcAft>
              <a:buSzPts val="1400"/>
              <a:buChar char="➔"/>
            </a:pPr>
            <a:r>
              <a:rPr lang="en"/>
              <a:t>Writing it into my employee’s goals for 2024-2025</a:t>
            </a:r>
            <a:endParaRPr/>
          </a:p>
          <a:p>
            <a:pPr indent="-317500" lvl="0" marL="457200" rtl="0" algn="l">
              <a:lnSpc>
                <a:spcPct val="110000"/>
              </a:lnSpc>
              <a:spcBef>
                <a:spcPts val="0"/>
              </a:spcBef>
              <a:spcAft>
                <a:spcPts val="0"/>
              </a:spcAft>
              <a:buSzPts val="1400"/>
              <a:buChar char="➔"/>
            </a:pPr>
            <a:r>
              <a:rPr lang="en"/>
              <a:t>Encouraging documentation across the library and encouraging </a:t>
            </a:r>
            <a:r>
              <a:rPr lang="en"/>
              <a:t>inclusion in the library’s strategic plans</a:t>
            </a:r>
            <a:endParaRPr/>
          </a:p>
          <a:p>
            <a:pPr indent="0" lvl="0" marL="0" rtl="0" algn="l">
              <a:spcBef>
                <a:spcPts val="0"/>
              </a:spcBef>
              <a:spcAft>
                <a:spcPts val="0"/>
              </a:spcAft>
              <a:buNone/>
            </a:pPr>
            <a:r>
              <a:t/>
            </a:r>
            <a:endParaRPr/>
          </a:p>
        </p:txBody>
      </p:sp>
      <p:sp>
        <p:nvSpPr>
          <p:cNvPr id="607" name="Google Shape;607;p56"/>
          <p:cNvSpPr txBox="1"/>
          <p:nvPr>
            <p:ph idx="4294967295" type="body"/>
          </p:nvPr>
        </p:nvSpPr>
        <p:spPr>
          <a:xfrm>
            <a:off x="125700" y="2460600"/>
            <a:ext cx="4299300" cy="2470500"/>
          </a:xfrm>
          <a:prstGeom prst="rect">
            <a:avLst/>
          </a:prstGeom>
        </p:spPr>
        <p:txBody>
          <a:bodyPr anchorCtr="0" anchor="t" bIns="91425" lIns="91425" spcFirstLastPara="1" rIns="91425" wrap="square" tIns="91425">
            <a:noAutofit/>
          </a:bodyPr>
          <a:lstStyle/>
          <a:p>
            <a:pPr indent="0" lvl="0" marL="0" rtl="0" algn="l">
              <a:lnSpc>
                <a:spcPct val="110000"/>
              </a:lnSpc>
              <a:spcBef>
                <a:spcPts val="0"/>
              </a:spcBef>
              <a:spcAft>
                <a:spcPts val="0"/>
              </a:spcAft>
              <a:buNone/>
            </a:pPr>
            <a:r>
              <a:rPr b="1" lang="en"/>
              <a:t>Expectation vs Reality</a:t>
            </a:r>
            <a:endParaRPr b="1"/>
          </a:p>
          <a:p>
            <a:pPr indent="-317500" lvl="0" marL="457200" rtl="0" algn="l">
              <a:lnSpc>
                <a:spcPct val="110000"/>
              </a:lnSpc>
              <a:spcBef>
                <a:spcPts val="0"/>
              </a:spcBef>
              <a:spcAft>
                <a:spcPts val="0"/>
              </a:spcAft>
              <a:buSzPts val="1400"/>
              <a:buChar char="➔"/>
            </a:pPr>
            <a:r>
              <a:rPr lang="en"/>
              <a:t>Acknowledging I am one person doing this job (similar to my </a:t>
            </a:r>
            <a:r>
              <a:rPr lang="en"/>
              <a:t>predecessors</a:t>
            </a:r>
            <a:r>
              <a:rPr lang="en"/>
              <a:t>)</a:t>
            </a:r>
            <a:endParaRPr/>
          </a:p>
          <a:p>
            <a:pPr indent="-317500" lvl="0" marL="457200" rtl="0" algn="l">
              <a:lnSpc>
                <a:spcPct val="110000"/>
              </a:lnSpc>
              <a:spcBef>
                <a:spcPts val="0"/>
              </a:spcBef>
              <a:spcAft>
                <a:spcPts val="0"/>
              </a:spcAft>
              <a:buSzPts val="1400"/>
              <a:buChar char="➔"/>
            </a:pPr>
            <a:r>
              <a:rPr lang="en"/>
              <a:t>“How I did it” ≠ “this is how you have to do it”</a:t>
            </a:r>
            <a:endParaRPr/>
          </a:p>
          <a:p>
            <a:pPr indent="-317500" lvl="0" marL="457200" rtl="0" algn="l">
              <a:lnSpc>
                <a:spcPct val="110000"/>
              </a:lnSpc>
              <a:spcBef>
                <a:spcPts val="0"/>
              </a:spcBef>
              <a:spcAft>
                <a:spcPts val="0"/>
              </a:spcAft>
              <a:buSzPts val="1400"/>
              <a:buChar char="➔"/>
            </a:pPr>
            <a:r>
              <a:rPr lang="en"/>
              <a:t>Regular updating and </a:t>
            </a:r>
            <a:r>
              <a:rPr lang="en"/>
              <a:t>maintenance</a:t>
            </a:r>
            <a:r>
              <a:rPr lang="en"/>
              <a:t> will now be a priority – add it to calendar</a:t>
            </a:r>
            <a:endParaRPr/>
          </a:p>
          <a:p>
            <a:pPr indent="-317500" lvl="0" marL="457200" rtl="0" algn="l">
              <a:lnSpc>
                <a:spcPct val="110000"/>
              </a:lnSpc>
              <a:spcBef>
                <a:spcPts val="0"/>
              </a:spcBef>
              <a:spcAft>
                <a:spcPts val="0"/>
              </a:spcAft>
              <a:buSzPts val="1400"/>
              <a:buChar char="➔"/>
            </a:pPr>
            <a:r>
              <a:rPr lang="en"/>
              <a:t>Realizing more could’ve been done for my prior positions, and I hope to do more for this and future position(s)</a:t>
            </a:r>
            <a:endParaRPr/>
          </a:p>
        </p:txBody>
      </p:sp>
      <p:pic>
        <p:nvPicPr>
          <p:cNvPr id="608" name="Google Shape;608;p56"/>
          <p:cNvPicPr preferRelativeResize="0"/>
          <p:nvPr/>
        </p:nvPicPr>
        <p:blipFill>
          <a:blip r:embed="rId4">
            <a:alphaModFix/>
          </a:blip>
          <a:stretch>
            <a:fillRect/>
          </a:stretch>
        </p:blipFill>
        <p:spPr>
          <a:xfrm>
            <a:off x="5734275" y="-106300"/>
            <a:ext cx="2230437" cy="26780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2" name="Shape 612"/>
        <p:cNvGrpSpPr/>
        <p:nvPr/>
      </p:nvGrpSpPr>
      <p:grpSpPr>
        <a:xfrm>
          <a:off x="0" y="0"/>
          <a:ext cx="0" cy="0"/>
          <a:chOff x="0" y="0"/>
          <a:chExt cx="0" cy="0"/>
        </a:xfrm>
      </p:grpSpPr>
      <p:sp>
        <p:nvSpPr>
          <p:cNvPr id="613" name="Google Shape;613;p57"/>
          <p:cNvSpPr txBox="1"/>
          <p:nvPr>
            <p:ph type="title"/>
          </p:nvPr>
        </p:nvSpPr>
        <p:spPr>
          <a:xfrm>
            <a:off x="311700" y="1786950"/>
            <a:ext cx="8520600" cy="12828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8100"/>
              <a:t>Documentation</a:t>
            </a:r>
            <a:endParaRPr sz="8100"/>
          </a:p>
        </p:txBody>
      </p:sp>
      <p:cxnSp>
        <p:nvCxnSpPr>
          <p:cNvPr id="614" name="Google Shape;614;p57"/>
          <p:cNvCxnSpPr/>
          <p:nvPr/>
        </p:nvCxnSpPr>
        <p:spPr>
          <a:xfrm flipH="1" rot="5400000">
            <a:off x="4312464" y="-464225"/>
            <a:ext cx="7500" cy="6725100"/>
          </a:xfrm>
          <a:prstGeom prst="straightConnector1">
            <a:avLst/>
          </a:prstGeom>
          <a:noFill/>
          <a:ln cap="flat" cmpd="sng" w="38100">
            <a:solidFill>
              <a:schemeClr val="dk2"/>
            </a:solidFill>
            <a:prstDash val="solid"/>
            <a:round/>
            <a:headEnd len="med" w="med" type="none"/>
            <a:tailEnd len="med" w="med" type="none"/>
          </a:ln>
        </p:spPr>
      </p:cxnSp>
      <p:cxnSp>
        <p:nvCxnSpPr>
          <p:cNvPr id="615" name="Google Shape;615;p57"/>
          <p:cNvCxnSpPr/>
          <p:nvPr/>
        </p:nvCxnSpPr>
        <p:spPr>
          <a:xfrm flipH="1" rot="5400000">
            <a:off x="3953382" y="-388025"/>
            <a:ext cx="7500" cy="6725100"/>
          </a:xfrm>
          <a:prstGeom prst="straightConnector1">
            <a:avLst/>
          </a:prstGeom>
          <a:noFill/>
          <a:ln cap="flat" cmpd="sng" w="38100">
            <a:solidFill>
              <a:schemeClr val="lt2"/>
            </a:solidFill>
            <a:prstDash val="solid"/>
            <a:round/>
            <a:headEnd len="med" w="med" type="none"/>
            <a:tailEnd len="med" w="med" type="none"/>
          </a:ln>
        </p:spPr>
      </p:cxnSp>
      <p:cxnSp>
        <p:nvCxnSpPr>
          <p:cNvPr id="616" name="Google Shape;616;p57"/>
          <p:cNvCxnSpPr/>
          <p:nvPr/>
        </p:nvCxnSpPr>
        <p:spPr>
          <a:xfrm flipH="1" rot="5400000">
            <a:off x="3594300" y="-311825"/>
            <a:ext cx="7500" cy="6725100"/>
          </a:xfrm>
          <a:prstGeom prst="straightConnector1">
            <a:avLst/>
          </a:prstGeom>
          <a:noFill/>
          <a:ln cap="flat" cmpd="sng" w="38100">
            <a:solidFill>
              <a:schemeClr val="accent1"/>
            </a:solidFill>
            <a:prstDash val="solid"/>
            <a:round/>
            <a:headEnd len="med" w="med" type="none"/>
            <a:tailEnd len="med" w="med" type="none"/>
          </a:ln>
        </p:spPr>
      </p:cxnSp>
      <p:cxnSp>
        <p:nvCxnSpPr>
          <p:cNvPr id="617" name="Google Shape;617;p57"/>
          <p:cNvCxnSpPr/>
          <p:nvPr/>
        </p:nvCxnSpPr>
        <p:spPr>
          <a:xfrm flipH="1" rot="5400000">
            <a:off x="5527411" y="-1724250"/>
            <a:ext cx="7500" cy="6725100"/>
          </a:xfrm>
          <a:prstGeom prst="straightConnector1">
            <a:avLst/>
          </a:prstGeom>
          <a:noFill/>
          <a:ln cap="flat" cmpd="sng" w="38100">
            <a:solidFill>
              <a:schemeClr val="accent2"/>
            </a:solidFill>
            <a:prstDash val="solid"/>
            <a:round/>
            <a:headEnd len="med" w="med" type="none"/>
            <a:tailEnd len="med" w="med" type="none"/>
          </a:ln>
        </p:spPr>
      </p:cxnSp>
      <p:cxnSp>
        <p:nvCxnSpPr>
          <p:cNvPr id="618" name="Google Shape;618;p57"/>
          <p:cNvCxnSpPr/>
          <p:nvPr/>
        </p:nvCxnSpPr>
        <p:spPr>
          <a:xfrm flipH="1" rot="5400000">
            <a:off x="5168329" y="-1648050"/>
            <a:ext cx="7500" cy="6725100"/>
          </a:xfrm>
          <a:prstGeom prst="straightConnector1">
            <a:avLst/>
          </a:prstGeom>
          <a:noFill/>
          <a:ln cap="flat" cmpd="sng" w="38100">
            <a:solidFill>
              <a:schemeClr val="accent3"/>
            </a:solidFill>
            <a:prstDash val="solid"/>
            <a:round/>
            <a:headEnd len="med" w="med" type="none"/>
            <a:tailEnd len="med" w="med" type="none"/>
          </a:ln>
        </p:spPr>
      </p:cxnSp>
      <p:cxnSp>
        <p:nvCxnSpPr>
          <p:cNvPr id="619" name="Google Shape;619;p57"/>
          <p:cNvCxnSpPr/>
          <p:nvPr/>
        </p:nvCxnSpPr>
        <p:spPr>
          <a:xfrm flipH="1" rot="5400000">
            <a:off x="4809247" y="-1571850"/>
            <a:ext cx="7500" cy="6725100"/>
          </a:xfrm>
          <a:prstGeom prst="straightConnector1">
            <a:avLst/>
          </a:prstGeom>
          <a:noFill/>
          <a:ln cap="flat" cmpd="sng" w="38100">
            <a:solidFill>
              <a:schemeClr val="accent4"/>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sp>
        <p:nvSpPr>
          <p:cNvPr id="624" name="Google Shape;624;p58"/>
          <p:cNvSpPr txBox="1"/>
          <p:nvPr>
            <p:ph type="title"/>
          </p:nvPr>
        </p:nvSpPr>
        <p:spPr>
          <a:xfrm>
            <a:off x="4500950" y="349600"/>
            <a:ext cx="4254300" cy="146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4500"/>
              <a:t>Bear Doctrine</a:t>
            </a:r>
            <a:endParaRPr sz="4500"/>
          </a:p>
        </p:txBody>
      </p:sp>
      <p:sp>
        <p:nvSpPr>
          <p:cNvPr id="625" name="Google Shape;625;p58"/>
          <p:cNvSpPr txBox="1"/>
          <p:nvPr>
            <p:ph idx="1" type="body"/>
          </p:nvPr>
        </p:nvSpPr>
        <p:spPr>
          <a:xfrm>
            <a:off x="4543850" y="1752125"/>
            <a:ext cx="4350000" cy="3077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Roboto"/>
              <a:buChar char="➔"/>
            </a:pPr>
            <a:r>
              <a:rPr lang="en" sz="1400">
                <a:latin typeface="Roboto"/>
                <a:ea typeface="Roboto"/>
                <a:cs typeface="Roboto"/>
                <a:sym typeface="Roboto"/>
              </a:rPr>
              <a:t>The </a:t>
            </a:r>
            <a:r>
              <a:rPr i="1" lang="en" sz="1400">
                <a:latin typeface="Roboto"/>
                <a:ea typeface="Roboto"/>
                <a:cs typeface="Roboto"/>
                <a:sym typeface="Roboto"/>
              </a:rPr>
              <a:t>bear </a:t>
            </a:r>
            <a:r>
              <a:rPr lang="en" sz="1400">
                <a:latin typeface="Roboto"/>
                <a:ea typeface="Roboto"/>
                <a:cs typeface="Roboto"/>
                <a:sym typeface="Roboto"/>
              </a:rPr>
              <a:t>minimum!</a:t>
            </a:r>
            <a:endParaRPr sz="1400">
              <a:latin typeface="Roboto"/>
              <a:ea typeface="Roboto"/>
              <a:cs typeface="Roboto"/>
              <a:sym typeface="Roboto"/>
            </a:endParaRPr>
          </a:p>
          <a:p>
            <a:pPr indent="-317500" lvl="1" marL="914400" rtl="0" algn="l">
              <a:spcBef>
                <a:spcPts val="0"/>
              </a:spcBef>
              <a:spcAft>
                <a:spcPts val="0"/>
              </a:spcAft>
              <a:buSzPts val="1400"/>
              <a:buFont typeface="Roboto"/>
              <a:buChar char="◆"/>
            </a:pPr>
            <a:r>
              <a:rPr lang="en" sz="1400">
                <a:latin typeface="Roboto"/>
                <a:ea typeface="Roboto"/>
                <a:cs typeface="Roboto"/>
                <a:sym typeface="Roboto"/>
              </a:rPr>
              <a:t>aka what someone would absolutely need to know when trying to do the job</a:t>
            </a:r>
            <a:br>
              <a:rPr lang="en" sz="1400">
                <a:latin typeface="Roboto"/>
                <a:ea typeface="Roboto"/>
                <a:cs typeface="Roboto"/>
                <a:sym typeface="Roboto"/>
              </a:rPr>
            </a:br>
            <a:r>
              <a:rPr lang="en" sz="1400">
                <a:latin typeface="Roboto"/>
                <a:ea typeface="Roboto"/>
                <a:cs typeface="Roboto"/>
                <a:sym typeface="Roboto"/>
              </a:rPr>
              <a:t>if I’m eaten by a bear</a:t>
            </a:r>
            <a:endParaRPr sz="1400">
              <a:latin typeface="Roboto"/>
              <a:ea typeface="Roboto"/>
              <a:cs typeface="Roboto"/>
              <a:sym typeface="Roboto"/>
            </a:endParaRPr>
          </a:p>
          <a:p>
            <a:pPr indent="-317500" lvl="0" marL="457200" rtl="0" algn="l">
              <a:spcBef>
                <a:spcPts val="0"/>
              </a:spcBef>
              <a:spcAft>
                <a:spcPts val="0"/>
              </a:spcAft>
              <a:buSzPts val="1400"/>
              <a:buFont typeface="Roboto"/>
              <a:buChar char="➔"/>
            </a:pPr>
            <a:r>
              <a:rPr lang="en" sz="1400">
                <a:latin typeface="Roboto"/>
                <a:ea typeface="Roboto"/>
                <a:cs typeface="Roboto"/>
                <a:sym typeface="Roboto"/>
              </a:rPr>
              <a:t>1-5 page doc of what someone would need to know when trying to do the job</a:t>
            </a:r>
            <a:endParaRPr sz="1400">
              <a:latin typeface="Roboto"/>
              <a:ea typeface="Roboto"/>
              <a:cs typeface="Roboto"/>
              <a:sym typeface="Roboto"/>
            </a:endParaRPr>
          </a:p>
          <a:p>
            <a:pPr indent="-317500" lvl="0" marL="457200" rtl="0" algn="l">
              <a:spcBef>
                <a:spcPts val="0"/>
              </a:spcBef>
              <a:spcAft>
                <a:spcPts val="0"/>
              </a:spcAft>
              <a:buSzPts val="1400"/>
              <a:buFont typeface="Roboto"/>
              <a:buChar char="➔"/>
            </a:pPr>
            <a:r>
              <a:rPr lang="en" sz="1400">
                <a:latin typeface="Roboto"/>
                <a:ea typeface="Roboto"/>
                <a:cs typeface="Roboto"/>
                <a:sym typeface="Roboto"/>
              </a:rPr>
              <a:t>Consider including:</a:t>
            </a:r>
            <a:endParaRPr sz="1400">
              <a:latin typeface="Roboto"/>
              <a:ea typeface="Roboto"/>
              <a:cs typeface="Roboto"/>
              <a:sym typeface="Roboto"/>
            </a:endParaRPr>
          </a:p>
          <a:p>
            <a:pPr indent="-317500" lvl="1" marL="914400" rtl="0" algn="l">
              <a:spcBef>
                <a:spcPts val="0"/>
              </a:spcBef>
              <a:spcAft>
                <a:spcPts val="0"/>
              </a:spcAft>
              <a:buSzPts val="1400"/>
              <a:buFont typeface="Roboto"/>
              <a:buChar char="◆"/>
            </a:pPr>
            <a:r>
              <a:rPr lang="en" sz="1400">
                <a:latin typeface="Roboto"/>
                <a:ea typeface="Roboto"/>
                <a:cs typeface="Roboto"/>
                <a:sym typeface="Roboto"/>
              </a:rPr>
              <a:t>Priority tasks</a:t>
            </a:r>
            <a:endParaRPr sz="1400">
              <a:latin typeface="Roboto"/>
              <a:ea typeface="Roboto"/>
              <a:cs typeface="Roboto"/>
              <a:sym typeface="Roboto"/>
            </a:endParaRPr>
          </a:p>
          <a:p>
            <a:pPr indent="-317500" lvl="1" marL="914400" rtl="0" algn="l">
              <a:spcBef>
                <a:spcPts val="0"/>
              </a:spcBef>
              <a:spcAft>
                <a:spcPts val="0"/>
              </a:spcAft>
              <a:buSzPts val="1400"/>
              <a:buFont typeface="Roboto"/>
              <a:buChar char="◆"/>
            </a:pPr>
            <a:r>
              <a:rPr lang="en" sz="1400">
                <a:latin typeface="Roboto"/>
                <a:ea typeface="Roboto"/>
                <a:cs typeface="Roboto"/>
                <a:sym typeface="Roboto"/>
              </a:rPr>
              <a:t>Required access to systems</a:t>
            </a:r>
            <a:endParaRPr sz="1400">
              <a:latin typeface="Roboto"/>
              <a:ea typeface="Roboto"/>
              <a:cs typeface="Roboto"/>
              <a:sym typeface="Roboto"/>
            </a:endParaRPr>
          </a:p>
          <a:p>
            <a:pPr indent="-317500" lvl="1" marL="914400" rtl="0" algn="l">
              <a:spcBef>
                <a:spcPts val="0"/>
              </a:spcBef>
              <a:spcAft>
                <a:spcPts val="0"/>
              </a:spcAft>
              <a:buSzPts val="1400"/>
              <a:buFont typeface="Roboto"/>
              <a:buChar char="◆"/>
            </a:pPr>
            <a:r>
              <a:rPr lang="en" sz="1400">
                <a:latin typeface="Roboto"/>
                <a:ea typeface="Roboto"/>
                <a:cs typeface="Roboto"/>
                <a:sym typeface="Roboto"/>
              </a:rPr>
              <a:t>Projects started and not finished</a:t>
            </a:r>
            <a:endParaRPr sz="1400">
              <a:latin typeface="Roboto"/>
              <a:ea typeface="Roboto"/>
              <a:cs typeface="Roboto"/>
              <a:sym typeface="Roboto"/>
            </a:endParaRPr>
          </a:p>
          <a:p>
            <a:pPr indent="-317500" lvl="1" marL="914400" rtl="0" algn="l">
              <a:spcBef>
                <a:spcPts val="0"/>
              </a:spcBef>
              <a:spcAft>
                <a:spcPts val="0"/>
              </a:spcAft>
              <a:buSzPts val="1400"/>
              <a:buFont typeface="Roboto"/>
              <a:buChar char="◆"/>
            </a:pPr>
            <a:r>
              <a:rPr lang="en" sz="1400">
                <a:latin typeface="Roboto"/>
                <a:ea typeface="Roboto"/>
                <a:cs typeface="Roboto"/>
                <a:sym typeface="Roboto"/>
              </a:rPr>
              <a:t>Known future </a:t>
            </a:r>
            <a:r>
              <a:rPr lang="en" sz="1400">
                <a:latin typeface="Roboto"/>
                <a:ea typeface="Roboto"/>
                <a:cs typeface="Roboto"/>
                <a:sym typeface="Roboto"/>
              </a:rPr>
              <a:t>opportunities</a:t>
            </a:r>
            <a:r>
              <a:rPr lang="en" sz="1400">
                <a:latin typeface="Roboto"/>
                <a:ea typeface="Roboto"/>
                <a:cs typeface="Roboto"/>
                <a:sym typeface="Roboto"/>
              </a:rPr>
              <a:t>/projects</a:t>
            </a:r>
            <a:endParaRPr sz="1400">
              <a:latin typeface="Roboto"/>
              <a:ea typeface="Roboto"/>
              <a:cs typeface="Roboto"/>
              <a:sym typeface="Roboto"/>
            </a:endParaRPr>
          </a:p>
          <a:p>
            <a:pPr indent="-317500" lvl="1" marL="914400" rtl="0" algn="l">
              <a:spcBef>
                <a:spcPts val="0"/>
              </a:spcBef>
              <a:spcAft>
                <a:spcPts val="0"/>
              </a:spcAft>
              <a:buSzPts val="1400"/>
              <a:buFont typeface="Roboto"/>
              <a:buChar char="◆"/>
            </a:pPr>
            <a:r>
              <a:rPr lang="en" sz="1400">
                <a:latin typeface="Roboto"/>
                <a:ea typeface="Roboto"/>
                <a:cs typeface="Roboto"/>
                <a:sym typeface="Roboto"/>
              </a:rPr>
              <a:t>Who did what during the interim?</a:t>
            </a:r>
            <a:endParaRPr sz="1400">
              <a:latin typeface="Roboto"/>
              <a:ea typeface="Roboto"/>
              <a:cs typeface="Roboto"/>
              <a:sym typeface="Roboto"/>
            </a:endParaRPr>
          </a:p>
        </p:txBody>
      </p:sp>
      <p:sp>
        <p:nvSpPr>
          <p:cNvPr id="626" name="Google Shape;626;p58"/>
          <p:cNvSpPr txBox="1"/>
          <p:nvPr>
            <p:ph idx="2" type="subTitle"/>
          </p:nvPr>
        </p:nvSpPr>
        <p:spPr>
          <a:xfrm>
            <a:off x="251400" y="4827075"/>
            <a:ext cx="2205900" cy="314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Succession Planning</a:t>
            </a:r>
            <a:endParaRPr/>
          </a:p>
        </p:txBody>
      </p:sp>
      <p:sp>
        <p:nvSpPr>
          <p:cNvPr id="627" name="Google Shape;627;p58"/>
          <p:cNvSpPr txBox="1"/>
          <p:nvPr>
            <p:ph idx="3" type="subTitle"/>
          </p:nvPr>
        </p:nvSpPr>
        <p:spPr>
          <a:xfrm>
            <a:off x="3545100" y="4829700"/>
            <a:ext cx="2053800" cy="314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Documentation – 1 of 3</a:t>
            </a:r>
            <a:endParaRPr/>
          </a:p>
        </p:txBody>
      </p:sp>
      <p:sp>
        <p:nvSpPr>
          <p:cNvPr id="628" name="Google Shape;628;p58"/>
          <p:cNvSpPr txBox="1"/>
          <p:nvPr>
            <p:ph idx="12" type="sldNum"/>
          </p:nvPr>
        </p:nvSpPr>
        <p:spPr>
          <a:xfrm>
            <a:off x="8526500" y="4822375"/>
            <a:ext cx="490500" cy="32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629" name="Google Shape;629;p58"/>
          <p:cNvPicPr preferRelativeResize="0"/>
          <p:nvPr/>
        </p:nvPicPr>
        <p:blipFill>
          <a:blip r:embed="rId3">
            <a:alphaModFix/>
          </a:blip>
          <a:stretch>
            <a:fillRect/>
          </a:stretch>
        </p:blipFill>
        <p:spPr>
          <a:xfrm>
            <a:off x="7519838" y="87025"/>
            <a:ext cx="1404931" cy="1665101"/>
          </a:xfrm>
          <a:prstGeom prst="rect">
            <a:avLst/>
          </a:prstGeom>
          <a:noFill/>
          <a:ln>
            <a:noFill/>
          </a:ln>
        </p:spPr>
      </p:pic>
      <p:pic>
        <p:nvPicPr>
          <p:cNvPr id="630" name="Google Shape;630;p58"/>
          <p:cNvPicPr preferRelativeResize="0"/>
          <p:nvPr/>
        </p:nvPicPr>
        <p:blipFill>
          <a:blip r:embed="rId4">
            <a:alphaModFix/>
          </a:blip>
          <a:stretch>
            <a:fillRect/>
          </a:stretch>
        </p:blipFill>
        <p:spPr>
          <a:xfrm>
            <a:off x="322662" y="439125"/>
            <a:ext cx="3606225" cy="3600551"/>
          </a:xfrm>
          <a:prstGeom prst="rect">
            <a:avLst/>
          </a:prstGeom>
          <a:noFill/>
          <a:ln>
            <a:noFill/>
          </a:ln>
          <a:effectLst>
            <a:outerShdw blurRad="57150" rotWithShape="0" algn="bl" dir="5400000" dist="19050">
              <a:srgbClr val="000000">
                <a:alpha val="50000"/>
              </a:srgbClr>
            </a:outerShdw>
          </a:effectLst>
        </p:spPr>
      </p:pic>
      <p:sp>
        <p:nvSpPr>
          <p:cNvPr id="631" name="Google Shape;631;p58"/>
          <p:cNvSpPr txBox="1"/>
          <p:nvPr/>
        </p:nvSpPr>
        <p:spPr>
          <a:xfrm>
            <a:off x="133025" y="4039675"/>
            <a:ext cx="3985500" cy="721200"/>
          </a:xfrm>
          <a:prstGeom prst="rect">
            <a:avLst/>
          </a:prstGeom>
          <a:noFill/>
          <a:ln>
            <a:noFill/>
          </a:ln>
        </p:spPr>
        <p:txBody>
          <a:bodyPr anchorCtr="0" anchor="t" bIns="91425" lIns="91425" spcFirstLastPara="1" rIns="91425" wrap="square" tIns="91425">
            <a:noAutofit/>
          </a:bodyPr>
          <a:lstStyle/>
          <a:p>
            <a:pPr indent="0" lvl="0" marL="0" rtl="0" algn="ctr">
              <a:lnSpc>
                <a:spcPct val="110000"/>
              </a:lnSpc>
              <a:spcBef>
                <a:spcPts val="0"/>
              </a:spcBef>
              <a:spcAft>
                <a:spcPts val="0"/>
              </a:spcAft>
              <a:buNone/>
            </a:pPr>
            <a:r>
              <a:rPr lang="en">
                <a:solidFill>
                  <a:schemeClr val="dk1"/>
                </a:solidFill>
                <a:latin typeface="Roboto"/>
                <a:ea typeface="Roboto"/>
                <a:cs typeface="Roboto"/>
                <a:sym typeface="Roboto"/>
              </a:rPr>
              <a:t>🔗</a:t>
            </a:r>
            <a:r>
              <a:rPr lang="en" sz="1600" u="sng">
                <a:solidFill>
                  <a:schemeClr val="hlink"/>
                </a:solidFill>
                <a:latin typeface="Roboto"/>
                <a:ea typeface="Roboto"/>
                <a:cs typeface="Roboto"/>
                <a:sym typeface="Roboto"/>
                <a:hlinkClick r:id="rId5"/>
              </a:rPr>
              <a:t>Danielle’s Version</a:t>
            </a:r>
            <a:br>
              <a:rPr lang="en">
                <a:solidFill>
                  <a:schemeClr val="dk1"/>
                </a:solidFill>
                <a:latin typeface="Roboto"/>
                <a:ea typeface="Roboto"/>
                <a:cs typeface="Roboto"/>
                <a:sym typeface="Roboto"/>
              </a:rPr>
            </a:br>
            <a:r>
              <a:rPr lang="en">
                <a:solidFill>
                  <a:schemeClr val="dk1"/>
                </a:solidFill>
                <a:latin typeface="Roboto"/>
                <a:ea typeface="Roboto"/>
                <a:cs typeface="Roboto"/>
                <a:sym typeface="Roboto"/>
              </a:rPr>
              <a:t>Older versions in slide notes</a:t>
            </a:r>
            <a:endParaRPr>
              <a:solidFill>
                <a:schemeClr val="dk1"/>
              </a:solidFill>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name="Project Retrospective">
  <a:themeElements>
    <a:clrScheme name="Simple Light">
      <a:dk1>
        <a:srgbClr val="303030"/>
      </a:dk1>
      <a:lt1>
        <a:srgbClr val="F6F6F1"/>
      </a:lt1>
      <a:dk2>
        <a:srgbClr val="E1783D"/>
      </a:dk2>
      <a:lt2>
        <a:srgbClr val="EDAD51"/>
      </a:lt2>
      <a:accent1>
        <a:srgbClr val="EAEBBA"/>
      </a:accent1>
      <a:accent2>
        <a:srgbClr val="A5B4A5"/>
      </a:accent2>
      <a:accent3>
        <a:srgbClr val="78909C"/>
      </a:accent3>
      <a:accent4>
        <a:srgbClr val="496649"/>
      </a:accent4>
      <a:accent5>
        <a:srgbClr val="303030"/>
      </a:accent5>
      <a:accent6>
        <a:srgbClr val="F6F6F1"/>
      </a:accent6>
      <a:hlink>
        <a:srgbClr val="E1783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