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5" r:id="rId5"/>
    <p:sldId id="263" r:id="rId6"/>
    <p:sldId id="264" r:id="rId7"/>
    <p:sldId id="267" r:id="rId8"/>
    <p:sldId id="261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18"/>
  </p:normalViewPr>
  <p:slideViewPr>
    <p:cSldViewPr snapToGrid="0" snapToObjects="1">
      <p:cViewPr varScale="1">
        <p:scale>
          <a:sx n="95" d="100"/>
          <a:sy n="95" d="100"/>
        </p:scale>
        <p:origin x="6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FC3F4-3885-9A18-B94A-E687A0371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33AFD3-6049-AEBB-E157-2DFA3BD50F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E6761-4E39-A462-F33A-262CC410D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CB8B0-9425-596E-F8A4-94926010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EC79E-1F90-E6A2-A826-4F94BD4F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1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EE1B-6F86-CA95-E67A-D63D356A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4554CF-86A2-2BF1-70BC-2B5BD25DDE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FCC30-5352-B33B-85C6-4C039EEF6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6CA7A-0574-8230-8BB9-CA0E4C2B6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B7A48-4E77-5EBA-CBCA-1FA9DA00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03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538D06-9D3B-84E0-BFFE-241E8DEF65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107E61-11B5-C2A6-1540-41201286A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738D3-2E9D-FE0F-B8E5-F3F4E5EB7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694BC-4061-18FD-55B1-A3F0E0C1C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4AF3C-AF6D-DE43-99EC-79717E4BD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2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70D7A-21B8-3732-F55F-9180902C2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9573E-FED9-E282-0BE6-EE03AE9581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BFE98-C2EC-E0D3-EF4B-EDBE3C8ED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440C2-5810-9FB8-DC93-13D01DD13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30FE6-4BB9-9F24-3445-46877F4CF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0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213B5-4676-44F2-CFAF-624CAB61A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A4D09-D8B1-F90B-59AC-0083DFD72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71E4C-B1E6-1B2D-3F4B-D6FAE97EC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9B0E5-9AD0-D625-04B7-BEDC93C32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1A82C-6B8C-968D-F252-CE9457CAE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2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D31A4-E1C4-6B2E-144D-8343C4B41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88C4C-A5CC-98B9-C4C9-EF2AD9705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3A4D1-9ACA-F13C-4675-3371BEEF6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BB2D03-73C2-E85E-E5AE-A9AE86CCC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6E7D2-F92A-873B-DDBF-18EE1CF0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707C6-326F-2779-3D84-A21D94436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9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E0804-62A5-AEEC-92E6-BDC1CCCA5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B98B0-3A75-3239-2019-5F7B618A3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DEEE81-A831-5142-336F-FAFD2A4BC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1542BA-6874-CB37-EF3E-DFD01DB24B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31C0D3-C6E2-2714-09B0-72C7E14E5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FC28DD-0FD6-14CA-01C7-3CFA21371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F8DAB8-4093-4046-816C-1C68D3A6B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DD393-DB5A-70D1-04FD-18B000C80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80A9B-7887-F50A-142D-F02501C43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C8F873-3CA1-8CA8-7A61-C0040EE3E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76D7F9-A88F-B0AA-7D06-42AD4E288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F8F8CA-796E-4842-3870-60C0812F2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6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F5BD8E-EAC2-8A1E-0948-E6C7546BB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DEE26-BBD3-E664-3C4F-E75B95E8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3BB94-135F-4BF9-3551-F13FEAFBE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5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862E7-3F17-FE64-2DBB-3F36DAE55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92F72-7D1A-98F0-F477-669C223A6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FC642-1779-A04D-C1C2-29AAA0B65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FC456-CD54-9BD0-6132-D3490BF7B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6A840E-99F7-25CE-E1EF-B8493119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4E10A-76BD-2F8C-6AB6-8ED4A1B1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1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BA80C-7980-649F-1742-9749349B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D276DD-28BD-C2A6-7F03-8B7FC2D487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2B8AC-D646-2C8F-D98E-BD7F35863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B8575-2D17-AF64-85C3-7EF9133DC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48830-88D5-B09E-CEA6-E52FB5DA0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C0199-2899-7905-72D9-D39CABD62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5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4FA381-C00F-9805-2DF5-7ED70EFBA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F1AE4-3BAF-9AE6-A46A-1980B8E05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977C8-A375-0C7F-3424-234ECDBF21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25805-374E-EC4A-ACF5-F1ABE8D3D1E5}" type="datetimeFigureOut">
              <a:rPr lang="en-US" smtClean="0"/>
              <a:t>5/5/22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A3788-D8D6-E013-E8CA-F599AEE38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6D5BB-7B9C-091B-0A6B-17768F59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09466-6FFB-8C40-92BC-7C3D38CCE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61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8DE0E3B-B3F0-C2D7-53AC-DBBF21F867C9}"/>
              </a:ext>
            </a:extLst>
          </p:cNvPr>
          <p:cNvSpPr txBox="1"/>
          <p:nvPr/>
        </p:nvSpPr>
        <p:spPr>
          <a:xfrm>
            <a:off x="3049121" y="3244334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HHFMonaziteAutoMin</a:t>
            </a:r>
            <a:r>
              <a:rPr lang="en-US" dirty="0"/>
              <a:t>  (Automated Mineralogy scans)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Monazite grains shown in blue</a:t>
            </a:r>
          </a:p>
        </p:txBody>
      </p:sp>
    </p:spTree>
    <p:extLst>
      <p:ext uri="{BB962C8B-B14F-4D97-AF65-F5344CB8AC3E}">
        <p14:creationId xmlns:p14="http://schemas.microsoft.com/office/powerpoint/2010/main" val="427863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51A992-3FA6-26C4-C008-A85571386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739067" y="-2739066"/>
            <a:ext cx="6705599" cy="1218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3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D2A5-7505-772F-6DF3-72C03427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27188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latin typeface="+mn-lt"/>
              </a:rPr>
              <a:t>P-4 AM SCAN MAP LABELED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94BE2C-AC64-8831-9629-B1AB0F010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765438" y="-1013146"/>
            <a:ext cx="5822921" cy="946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8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D2A5-7505-772F-6DF3-72C03427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27188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latin typeface="+mn-lt"/>
              </a:rPr>
              <a:t>P-4 AM SCAN UNLABELED</a:t>
            </a:r>
          </a:p>
        </p:txBody>
      </p:sp>
      <p:pic>
        <p:nvPicPr>
          <p:cNvPr id="4" name="Picture 3" descr="A close up of a grey surface&#10;&#10;Description automatically generated with low confidence">
            <a:extLst>
              <a:ext uri="{FF2B5EF4-FFF2-40B4-BE49-F238E27FC236}">
                <a16:creationId xmlns:a16="http://schemas.microsoft.com/office/drawing/2014/main" id="{80D85234-9142-E40E-344C-E161B1692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21576" y="-891062"/>
            <a:ext cx="6002648" cy="916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6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5C095BA-6B4F-B2BC-EF98-FF1E7C8B0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951849" y="-2667000"/>
            <a:ext cx="6288302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15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D2A5-7505-772F-6DF3-72C03427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27188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latin typeface="+mn-lt"/>
              </a:rPr>
              <a:t>P-208 AM SCAN MAP LABELED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3126B4-F708-1493-AE73-9E7E87146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73186" y="-1142674"/>
            <a:ext cx="5871959" cy="954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40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D2A5-7505-772F-6DF3-72C03427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27188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latin typeface="+mn-lt"/>
              </a:rPr>
              <a:t>P-208 AM SCAN UNLABELED</a:t>
            </a:r>
          </a:p>
        </p:txBody>
      </p:sp>
      <p:pic>
        <p:nvPicPr>
          <p:cNvPr id="4" name="Picture 3" descr="A close up of a black surface&#10;&#10;Description automatically generated with low confidence">
            <a:extLst>
              <a:ext uri="{FF2B5EF4-FFF2-40B4-BE49-F238E27FC236}">
                <a16:creationId xmlns:a16="http://schemas.microsoft.com/office/drawing/2014/main" id="{AEF9F621-2C40-1EC5-537C-21B304623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96211" y="-1165698"/>
            <a:ext cx="5927510" cy="964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8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9507445-A375-0334-81E6-F23882587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973919" y="-2973918"/>
            <a:ext cx="6244164" cy="1219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18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D2A5-7505-772F-6DF3-72C03427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27188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latin typeface="+mn-lt"/>
              </a:rPr>
              <a:t>AV-583 AM SCAN MAP LABELED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FA931E75-162E-16AF-373B-F3CBEC318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34004" y="-903491"/>
            <a:ext cx="6028592" cy="922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819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D2A5-7505-772F-6DF3-72C034278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27188"/>
          </a:xfrm>
        </p:spPr>
        <p:txBody>
          <a:bodyPr>
            <a:normAutofit fontScale="90000"/>
          </a:bodyPr>
          <a:lstStyle/>
          <a:p>
            <a:r>
              <a:rPr lang="en-US" sz="1800" b="1" dirty="0">
                <a:latin typeface="+mn-lt"/>
              </a:rPr>
              <a:t>AV-583 AM SCAN UNLABELED</a:t>
            </a:r>
          </a:p>
        </p:txBody>
      </p:sp>
      <p:pic>
        <p:nvPicPr>
          <p:cNvPr id="5" name="Picture 4" descr="A close up of a grey surface&#10;&#10;Description automatically generated with low confidence">
            <a:extLst>
              <a:ext uri="{FF2B5EF4-FFF2-40B4-BE49-F238E27FC236}">
                <a16:creationId xmlns:a16="http://schemas.microsoft.com/office/drawing/2014/main" id="{E36A694B-65AD-7D65-85FB-A14AC1EF4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12804" y="-882291"/>
            <a:ext cx="5969392" cy="911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63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38</Words>
  <Application>Microsoft Macintosh PowerPoint</Application>
  <PresentationFormat>Widescreen</PresentationFormat>
  <Paragraphs>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P-4 AM SCAN MAP LABELED</vt:lpstr>
      <vt:lpstr>P-4 AM SCAN UNLABELED</vt:lpstr>
      <vt:lpstr>PowerPoint Presentation</vt:lpstr>
      <vt:lpstr>P-208 AM SCAN MAP LABELED</vt:lpstr>
      <vt:lpstr>P-208 AM SCAN UNLABELED</vt:lpstr>
      <vt:lpstr>PowerPoint Presentation</vt:lpstr>
      <vt:lpstr>AV-583 AM SCAN MAP LABELED</vt:lpstr>
      <vt:lpstr>AV-583 AM SCAN UNLABELED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Fleischer</dc:creator>
  <cp:lastModifiedBy>Noah Fleischer</cp:lastModifiedBy>
  <cp:revision>14</cp:revision>
  <dcterms:created xsi:type="dcterms:W3CDTF">2022-05-04T23:55:54Z</dcterms:created>
  <dcterms:modified xsi:type="dcterms:W3CDTF">2022-05-05T22:18:32Z</dcterms:modified>
</cp:coreProperties>
</file>